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0"/>
  </p:notesMasterIdLst>
  <p:sldIdLst>
    <p:sldId id="256" r:id="rId5"/>
    <p:sldId id="306" r:id="rId6"/>
    <p:sldId id="257" r:id="rId7"/>
    <p:sldId id="309" r:id="rId8"/>
    <p:sldId id="307" r:id="rId9"/>
    <p:sldId id="308" r:id="rId10"/>
    <p:sldId id="268" r:id="rId11"/>
    <p:sldId id="269" r:id="rId12"/>
    <p:sldId id="275" r:id="rId13"/>
    <p:sldId id="272" r:id="rId14"/>
    <p:sldId id="276" r:id="rId15"/>
    <p:sldId id="277" r:id="rId16"/>
    <p:sldId id="280" r:id="rId17"/>
    <p:sldId id="288" r:id="rId18"/>
    <p:sldId id="289" r:id="rId19"/>
    <p:sldId id="292" r:id="rId20"/>
    <p:sldId id="293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38" r:id="rId36"/>
    <p:sldId id="324" r:id="rId37"/>
    <p:sldId id="325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9" r:id="rId50"/>
    <p:sldId id="340" r:id="rId51"/>
    <p:sldId id="341" r:id="rId52"/>
    <p:sldId id="352" r:id="rId53"/>
    <p:sldId id="353" r:id="rId54"/>
    <p:sldId id="354" r:id="rId55"/>
    <p:sldId id="355" r:id="rId56"/>
    <p:sldId id="342" r:id="rId57"/>
    <p:sldId id="343" r:id="rId58"/>
    <p:sldId id="356" r:id="rId59"/>
    <p:sldId id="357" r:id="rId60"/>
    <p:sldId id="345" r:id="rId61"/>
    <p:sldId id="346" r:id="rId62"/>
    <p:sldId id="347" r:id="rId63"/>
    <p:sldId id="358" r:id="rId64"/>
    <p:sldId id="348" r:id="rId65"/>
    <p:sldId id="349" r:id="rId66"/>
    <p:sldId id="350" r:id="rId67"/>
    <p:sldId id="359" r:id="rId68"/>
    <p:sldId id="351" r:id="rId69"/>
    <p:sldId id="360" r:id="rId70"/>
    <p:sldId id="363" r:id="rId71"/>
    <p:sldId id="362" r:id="rId72"/>
    <p:sldId id="368" r:id="rId73"/>
    <p:sldId id="364" r:id="rId74"/>
    <p:sldId id="365" r:id="rId75"/>
    <p:sldId id="366" r:id="rId76"/>
    <p:sldId id="302" r:id="rId77"/>
    <p:sldId id="304" r:id="rId78"/>
    <p:sldId id="367" r:id="rId7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E4C3B-B0E2-4C0A-DFE6-DA10B788846D}" v="40" vWet="41" dt="2023-06-24T10:34:35.033"/>
    <p1510:client id="{E525EA2F-4264-44E4-8583-B8B952D9789D}" v="4443" dt="2023-06-24T14:11:19.5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ZZONE PAOLO" userId="bbb73775-6840-49bf-951b-c048693d6041" providerId="ADAL" clId="{E525EA2F-4264-44E4-8583-B8B952D9789D}"/>
    <pc:docChg chg="undo redo custSel addSld delSld modSld sldOrd modMainMaster">
      <pc:chgData name="MAZZONE PAOLO" userId="bbb73775-6840-49bf-951b-c048693d6041" providerId="ADAL" clId="{E525EA2F-4264-44E4-8583-B8B952D9789D}" dt="2023-06-24T14:11:19.526" v="4613" actId="12788"/>
      <pc:docMkLst>
        <pc:docMk/>
      </pc:docMkLst>
      <pc:sldChg chg="modSp mod">
        <pc:chgData name="MAZZONE PAOLO" userId="bbb73775-6840-49bf-951b-c048693d6041" providerId="ADAL" clId="{E525EA2F-4264-44E4-8583-B8B952D9789D}" dt="2023-06-17T17:22:52.618" v="3678" actId="403"/>
        <pc:sldMkLst>
          <pc:docMk/>
          <pc:sldMk cId="690177417" sldId="256"/>
        </pc:sldMkLst>
        <pc:spChg chg="mod">
          <ac:chgData name="MAZZONE PAOLO" userId="bbb73775-6840-49bf-951b-c048693d6041" providerId="ADAL" clId="{E525EA2F-4264-44E4-8583-B8B952D9789D}" dt="2023-06-17T17:22:52.618" v="3678" actId="403"/>
          <ac:spMkLst>
            <pc:docMk/>
            <pc:sldMk cId="690177417" sldId="256"/>
            <ac:spMk id="2" creationId="{18CCEA49-027D-49AF-7811-240899AD2843}"/>
          </ac:spMkLst>
        </pc:spChg>
      </pc:sldChg>
      <pc:sldChg chg="modSp mod">
        <pc:chgData name="MAZZONE PAOLO" userId="bbb73775-6840-49bf-951b-c048693d6041" providerId="ADAL" clId="{E525EA2F-4264-44E4-8583-B8B952D9789D}" dt="2023-06-24T10:15:24.529" v="3972" actId="20577"/>
        <pc:sldMkLst>
          <pc:docMk/>
          <pc:sldMk cId="2261507256" sldId="257"/>
        </pc:sldMkLst>
        <pc:spChg chg="mod">
          <ac:chgData name="MAZZONE PAOLO" userId="bbb73775-6840-49bf-951b-c048693d6041" providerId="ADAL" clId="{E525EA2F-4264-44E4-8583-B8B952D9789D}" dt="2023-06-24T10:15:24.529" v="3972" actId="20577"/>
          <ac:spMkLst>
            <pc:docMk/>
            <pc:sldMk cId="2261507256" sldId="257"/>
            <ac:spMk id="3" creationId="{62F77603-7EA6-C142-EA59-BAD4C1DCF516}"/>
          </ac:spMkLst>
        </pc:spChg>
      </pc:sldChg>
      <pc:sldChg chg="del">
        <pc:chgData name="MAZZONE PAOLO" userId="bbb73775-6840-49bf-951b-c048693d6041" providerId="ADAL" clId="{E525EA2F-4264-44E4-8583-B8B952D9789D}" dt="2023-06-17T14:52:50.359" v="1142" actId="2696"/>
        <pc:sldMkLst>
          <pc:docMk/>
          <pc:sldMk cId="1177449974" sldId="258"/>
        </pc:sldMkLst>
      </pc:sldChg>
      <pc:sldChg chg="addSp delSp modSp mod modClrScheme chgLayout">
        <pc:chgData name="MAZZONE PAOLO" userId="bbb73775-6840-49bf-951b-c048693d6041" providerId="ADAL" clId="{E525EA2F-4264-44E4-8583-B8B952D9789D}" dt="2023-06-17T15:37:10.154" v="2630" actId="12788"/>
        <pc:sldMkLst>
          <pc:docMk/>
          <pc:sldMk cId="703928621" sldId="269"/>
        </pc:sldMkLst>
        <pc:spChg chg="mod ord">
          <ac:chgData name="MAZZONE PAOLO" userId="bbb73775-6840-49bf-951b-c048693d6041" providerId="ADAL" clId="{E525EA2F-4264-44E4-8583-B8B952D9789D}" dt="2023-06-17T15:37:05.528" v="2629" actId="700"/>
          <ac:spMkLst>
            <pc:docMk/>
            <pc:sldMk cId="703928621" sldId="269"/>
            <ac:spMk id="2" creationId="{9FF4ADFE-0225-F3F3-1F0B-F20F811F352D}"/>
          </ac:spMkLst>
        </pc:spChg>
        <pc:spChg chg="del">
          <ac:chgData name="MAZZONE PAOLO" userId="bbb73775-6840-49bf-951b-c048693d6041" providerId="ADAL" clId="{E525EA2F-4264-44E4-8583-B8B952D9789D}" dt="2023-06-17T15:37:02.718" v="2628" actId="478"/>
          <ac:spMkLst>
            <pc:docMk/>
            <pc:sldMk cId="703928621" sldId="269"/>
            <ac:spMk id="3" creationId="{25129D4C-EFA8-3855-7088-B47C9AD893DC}"/>
          </ac:spMkLst>
        </pc:spChg>
        <pc:spChg chg="add del mod">
          <ac:chgData name="MAZZONE PAOLO" userId="bbb73775-6840-49bf-951b-c048693d6041" providerId="ADAL" clId="{E525EA2F-4264-44E4-8583-B8B952D9789D}" dt="2023-06-17T15:37:05.528" v="2629" actId="700"/>
          <ac:spMkLst>
            <pc:docMk/>
            <pc:sldMk cId="703928621" sldId="269"/>
            <ac:spMk id="5" creationId="{4F30F014-01AE-0C5E-DBD1-84134A0200DC}"/>
          </ac:spMkLst>
        </pc:spChg>
        <pc:picChg chg="mod ord">
          <ac:chgData name="MAZZONE PAOLO" userId="bbb73775-6840-49bf-951b-c048693d6041" providerId="ADAL" clId="{E525EA2F-4264-44E4-8583-B8B952D9789D}" dt="2023-06-17T15:37:10.154" v="2630" actId="12788"/>
          <ac:picMkLst>
            <pc:docMk/>
            <pc:sldMk cId="703928621" sldId="269"/>
            <ac:picMk id="7" creationId="{92F86695-6F3A-AEED-AFF5-4ECC815C7C3F}"/>
          </ac:picMkLst>
        </pc:picChg>
      </pc:sldChg>
      <pc:sldChg chg="modSp mod">
        <pc:chgData name="MAZZONE PAOLO" userId="bbb73775-6840-49bf-951b-c048693d6041" providerId="ADAL" clId="{E525EA2F-4264-44E4-8583-B8B952D9789D}" dt="2023-06-09T09:12:14.973" v="130" actId="12788"/>
        <pc:sldMkLst>
          <pc:docMk/>
          <pc:sldMk cId="1140034655" sldId="272"/>
        </pc:sldMkLst>
        <pc:picChg chg="mod">
          <ac:chgData name="MAZZONE PAOLO" userId="bbb73775-6840-49bf-951b-c048693d6041" providerId="ADAL" clId="{E525EA2F-4264-44E4-8583-B8B952D9789D}" dt="2023-06-09T09:12:14.973" v="130" actId="12788"/>
          <ac:picMkLst>
            <pc:docMk/>
            <pc:sldMk cId="1140034655" sldId="272"/>
            <ac:picMk id="6" creationId="{D951DC90-AEAB-0075-2815-E34C8FD08E45}"/>
          </ac:picMkLst>
        </pc:picChg>
      </pc:sldChg>
      <pc:sldChg chg="modSp mod">
        <pc:chgData name="MAZZONE PAOLO" userId="bbb73775-6840-49bf-951b-c048693d6041" providerId="ADAL" clId="{E525EA2F-4264-44E4-8583-B8B952D9789D}" dt="2023-06-17T17:27:35.172" v="3694" actId="3064"/>
        <pc:sldMkLst>
          <pc:docMk/>
          <pc:sldMk cId="2280598448" sldId="280"/>
        </pc:sldMkLst>
        <pc:spChg chg="mod">
          <ac:chgData name="MAZZONE PAOLO" userId="bbb73775-6840-49bf-951b-c048693d6041" providerId="ADAL" clId="{E525EA2F-4264-44E4-8583-B8B952D9789D}" dt="2023-06-17T17:27:35.172" v="3694" actId="3064"/>
          <ac:spMkLst>
            <pc:docMk/>
            <pc:sldMk cId="2280598448" sldId="280"/>
            <ac:spMk id="4" creationId="{CFAB86C0-2E8A-537C-FA00-04A6691B7B01}"/>
          </ac:spMkLst>
        </pc:spChg>
        <pc:spChg chg="mod">
          <ac:chgData name="MAZZONE PAOLO" userId="bbb73775-6840-49bf-951b-c048693d6041" providerId="ADAL" clId="{E525EA2F-4264-44E4-8583-B8B952D9789D}" dt="2023-06-17T17:27:35.172" v="3694" actId="3064"/>
          <ac:spMkLst>
            <pc:docMk/>
            <pc:sldMk cId="2280598448" sldId="280"/>
            <ac:spMk id="11" creationId="{1A0FCD9F-8F3E-6E33-B8C3-9A06A68A6B5E}"/>
          </ac:spMkLst>
        </pc:spChg>
      </pc:sldChg>
      <pc:sldChg chg="modSp mod">
        <pc:chgData name="MAZZONE PAOLO" userId="bbb73775-6840-49bf-951b-c048693d6041" providerId="ADAL" clId="{E525EA2F-4264-44E4-8583-B8B952D9789D}" dt="2023-06-17T17:27:58.384" v="3695" actId="14100"/>
        <pc:sldMkLst>
          <pc:docMk/>
          <pc:sldMk cId="775382704" sldId="289"/>
        </pc:sldMkLst>
        <pc:spChg chg="mod">
          <ac:chgData name="MAZZONE PAOLO" userId="bbb73775-6840-49bf-951b-c048693d6041" providerId="ADAL" clId="{E525EA2F-4264-44E4-8583-B8B952D9789D}" dt="2023-06-17T17:27:58.384" v="3695" actId="14100"/>
          <ac:spMkLst>
            <pc:docMk/>
            <pc:sldMk cId="775382704" sldId="289"/>
            <ac:spMk id="3" creationId="{F4A0AFDB-5CDF-432A-318E-08FCD221541A}"/>
          </ac:spMkLst>
        </pc:spChg>
        <pc:spChg chg="mod">
          <ac:chgData name="MAZZONE PAOLO" userId="bbb73775-6840-49bf-951b-c048693d6041" providerId="ADAL" clId="{E525EA2F-4264-44E4-8583-B8B952D9789D}" dt="2023-06-17T17:27:58.384" v="3695" actId="14100"/>
          <ac:spMkLst>
            <pc:docMk/>
            <pc:sldMk cId="775382704" sldId="289"/>
            <ac:spMk id="4" creationId="{779A4924-69AF-DB8C-9A61-1D6B01469EE8}"/>
          </ac:spMkLst>
        </pc:spChg>
      </pc:sldChg>
      <pc:sldChg chg="modSp mod">
        <pc:chgData name="MAZZONE PAOLO" userId="bbb73775-6840-49bf-951b-c048693d6041" providerId="ADAL" clId="{E525EA2F-4264-44E4-8583-B8B952D9789D}" dt="2023-06-17T17:28:10.670" v="3696" actId="14100"/>
        <pc:sldMkLst>
          <pc:docMk/>
          <pc:sldMk cId="1455187761" sldId="293"/>
        </pc:sldMkLst>
        <pc:spChg chg="mod">
          <ac:chgData name="MAZZONE PAOLO" userId="bbb73775-6840-49bf-951b-c048693d6041" providerId="ADAL" clId="{E525EA2F-4264-44E4-8583-B8B952D9789D}" dt="2023-06-17T17:28:10.670" v="3696" actId="14100"/>
          <ac:spMkLst>
            <pc:docMk/>
            <pc:sldMk cId="1455187761" sldId="293"/>
            <ac:spMk id="3" creationId="{DA7AC5B5-6123-CB61-6353-76D5A1E30F90}"/>
          </ac:spMkLst>
        </pc:spChg>
        <pc:spChg chg="mod">
          <ac:chgData name="MAZZONE PAOLO" userId="bbb73775-6840-49bf-951b-c048693d6041" providerId="ADAL" clId="{E525EA2F-4264-44E4-8583-B8B952D9789D}" dt="2023-06-17T17:28:10.670" v="3696" actId="14100"/>
          <ac:spMkLst>
            <pc:docMk/>
            <pc:sldMk cId="1455187761" sldId="293"/>
            <ac:spMk id="4" creationId="{48E54AC8-A6E2-456D-E6DC-B223F624BE79}"/>
          </ac:spMkLst>
        </pc:spChg>
      </pc:sldChg>
      <pc:sldChg chg="ord">
        <pc:chgData name="MAZZONE PAOLO" userId="bbb73775-6840-49bf-951b-c048693d6041" providerId="ADAL" clId="{E525EA2F-4264-44E4-8583-B8B952D9789D}" dt="2023-06-09T10:05:45.171" v="360"/>
        <pc:sldMkLst>
          <pc:docMk/>
          <pc:sldMk cId="3629036115" sldId="302"/>
        </pc:sldMkLst>
      </pc:sldChg>
      <pc:sldChg chg="del">
        <pc:chgData name="MAZZONE PAOLO" userId="bbb73775-6840-49bf-951b-c048693d6041" providerId="ADAL" clId="{E525EA2F-4264-44E4-8583-B8B952D9789D}" dt="2023-06-17T15:46:40.716" v="2696" actId="47"/>
        <pc:sldMkLst>
          <pc:docMk/>
          <pc:sldMk cId="3521619469" sldId="303"/>
        </pc:sldMkLst>
      </pc:sldChg>
      <pc:sldChg chg="modSp mod">
        <pc:chgData name="MAZZONE PAOLO" userId="bbb73775-6840-49bf-951b-c048693d6041" providerId="ADAL" clId="{E525EA2F-4264-44E4-8583-B8B952D9789D}" dt="2023-06-17T17:52:38.489" v="3837" actId="20577"/>
        <pc:sldMkLst>
          <pc:docMk/>
          <pc:sldMk cId="463404921" sldId="304"/>
        </pc:sldMkLst>
        <pc:spChg chg="mod">
          <ac:chgData name="MAZZONE PAOLO" userId="bbb73775-6840-49bf-951b-c048693d6041" providerId="ADAL" clId="{E525EA2F-4264-44E4-8583-B8B952D9789D}" dt="2023-06-17T15:46:48.169" v="2714" actId="20577"/>
          <ac:spMkLst>
            <pc:docMk/>
            <pc:sldMk cId="463404921" sldId="304"/>
            <ac:spMk id="2" creationId="{0621BBFA-0637-481B-7BEC-CED12107498B}"/>
          </ac:spMkLst>
        </pc:spChg>
        <pc:spChg chg="mod">
          <ac:chgData name="MAZZONE PAOLO" userId="bbb73775-6840-49bf-951b-c048693d6041" providerId="ADAL" clId="{E525EA2F-4264-44E4-8583-B8B952D9789D}" dt="2023-06-17T17:52:38.489" v="3837" actId="20577"/>
          <ac:spMkLst>
            <pc:docMk/>
            <pc:sldMk cId="463404921" sldId="304"/>
            <ac:spMk id="3" creationId="{30B8CDF3-CCA3-8DC9-E1DE-681CBF438845}"/>
          </ac:spMkLst>
        </pc:spChg>
      </pc:sldChg>
      <pc:sldChg chg="del">
        <pc:chgData name="MAZZONE PAOLO" userId="bbb73775-6840-49bf-951b-c048693d6041" providerId="ADAL" clId="{E525EA2F-4264-44E4-8583-B8B952D9789D}" dt="2023-06-17T14:52:16.231" v="1141" actId="2696"/>
        <pc:sldMkLst>
          <pc:docMk/>
          <pc:sldMk cId="400149322" sldId="305"/>
        </pc:sldMkLst>
      </pc:sldChg>
      <pc:sldChg chg="modSp mod">
        <pc:chgData name="MAZZONE PAOLO" userId="bbb73775-6840-49bf-951b-c048693d6041" providerId="ADAL" clId="{E525EA2F-4264-44E4-8583-B8B952D9789D}" dt="2023-06-17T17:25:02.495" v="3690" actId="20577"/>
        <pc:sldMkLst>
          <pc:docMk/>
          <pc:sldMk cId="708321649" sldId="307"/>
        </pc:sldMkLst>
        <pc:spChg chg="mod">
          <ac:chgData name="MAZZONE PAOLO" userId="bbb73775-6840-49bf-951b-c048693d6041" providerId="ADAL" clId="{E525EA2F-4264-44E4-8583-B8B952D9789D}" dt="2023-06-17T17:25:02.495" v="3690" actId="20577"/>
          <ac:spMkLst>
            <pc:docMk/>
            <pc:sldMk cId="708321649" sldId="307"/>
            <ac:spMk id="2" creationId="{2549E7C7-6DA4-AE5D-6E39-84B722AF7CB3}"/>
          </ac:spMkLst>
        </pc:spChg>
      </pc:sldChg>
      <pc:sldChg chg="modSp mod chgLayout">
        <pc:chgData name="MAZZONE PAOLO" userId="bbb73775-6840-49bf-951b-c048693d6041" providerId="ADAL" clId="{E525EA2F-4264-44E4-8583-B8B952D9789D}" dt="2023-06-17T17:26:45.689" v="3692" actId="3064"/>
        <pc:sldMkLst>
          <pc:docMk/>
          <pc:sldMk cId="3104178076" sldId="308"/>
        </pc:sldMkLst>
        <pc:spChg chg="mod ord">
          <ac:chgData name="MAZZONE PAOLO" userId="bbb73775-6840-49bf-951b-c048693d6041" providerId="ADAL" clId="{E525EA2F-4264-44E4-8583-B8B952D9789D}" dt="2023-06-09T10:09:11.956" v="361" actId="700"/>
          <ac:spMkLst>
            <pc:docMk/>
            <pc:sldMk cId="3104178076" sldId="308"/>
            <ac:spMk id="5" creationId="{B67CC4F3-C70E-B21A-AE43-DF745674DC71}"/>
          </ac:spMkLst>
        </pc:spChg>
        <pc:spChg chg="mod ord">
          <ac:chgData name="MAZZONE PAOLO" userId="bbb73775-6840-49bf-951b-c048693d6041" providerId="ADAL" clId="{E525EA2F-4264-44E4-8583-B8B952D9789D}" dt="2023-06-17T17:26:45.689" v="3692" actId="3064"/>
          <ac:spMkLst>
            <pc:docMk/>
            <pc:sldMk cId="3104178076" sldId="308"/>
            <ac:spMk id="6" creationId="{A8FAD0B3-50D6-19AD-AAEA-A46D77694326}"/>
          </ac:spMkLst>
        </pc:spChg>
        <pc:spChg chg="mod ord">
          <ac:chgData name="MAZZONE PAOLO" userId="bbb73775-6840-49bf-951b-c048693d6041" providerId="ADAL" clId="{E525EA2F-4264-44E4-8583-B8B952D9789D}" dt="2023-06-17T17:26:45.689" v="3692" actId="3064"/>
          <ac:spMkLst>
            <pc:docMk/>
            <pc:sldMk cId="3104178076" sldId="308"/>
            <ac:spMk id="8" creationId="{DEEE860F-67BF-72FD-A4A0-0DC583B2D932}"/>
          </ac:spMkLst>
        </pc:spChg>
        <pc:picChg chg="mod ord">
          <ac:chgData name="MAZZONE PAOLO" userId="bbb73775-6840-49bf-951b-c048693d6041" providerId="ADAL" clId="{E525EA2F-4264-44E4-8583-B8B952D9789D}" dt="2023-06-09T10:09:11.956" v="361" actId="700"/>
          <ac:picMkLst>
            <pc:docMk/>
            <pc:sldMk cId="3104178076" sldId="308"/>
            <ac:picMk id="2" creationId="{3ACFBF2E-EC66-0DA7-AF7C-C77A33DC841F}"/>
          </ac:picMkLst>
        </pc:picChg>
        <pc:picChg chg="mod ord">
          <ac:chgData name="MAZZONE PAOLO" userId="bbb73775-6840-49bf-951b-c048693d6041" providerId="ADAL" clId="{E525EA2F-4264-44E4-8583-B8B952D9789D}" dt="2023-06-09T10:09:11.956" v="361" actId="700"/>
          <ac:picMkLst>
            <pc:docMk/>
            <pc:sldMk cId="3104178076" sldId="308"/>
            <ac:picMk id="3" creationId="{CD71AF44-E2CB-B571-9ABF-4D5B1BC8EB90}"/>
          </ac:picMkLst>
        </pc:picChg>
      </pc:sldChg>
      <pc:sldChg chg="modSp mod">
        <pc:chgData name="MAZZONE PAOLO" userId="bbb73775-6840-49bf-951b-c048693d6041" providerId="ADAL" clId="{E525EA2F-4264-44E4-8583-B8B952D9789D}" dt="2023-06-20T14:18:28.586" v="3847" actId="313"/>
        <pc:sldMkLst>
          <pc:docMk/>
          <pc:sldMk cId="1567812366" sldId="309"/>
        </pc:sldMkLst>
        <pc:spChg chg="mod">
          <ac:chgData name="MAZZONE PAOLO" userId="bbb73775-6840-49bf-951b-c048693d6041" providerId="ADAL" clId="{E525EA2F-4264-44E4-8583-B8B952D9789D}" dt="2023-06-17T15:36:28.607" v="2623"/>
          <ac:spMkLst>
            <pc:docMk/>
            <pc:sldMk cId="1567812366" sldId="309"/>
            <ac:spMk id="2" creationId="{4A643BFF-9A5E-7AED-DAF8-61BEC1CB0ED3}"/>
          </ac:spMkLst>
        </pc:spChg>
        <pc:graphicFrameChg chg="mod modGraphic">
          <ac:chgData name="MAZZONE PAOLO" userId="bbb73775-6840-49bf-951b-c048693d6041" providerId="ADAL" clId="{E525EA2F-4264-44E4-8583-B8B952D9789D}" dt="2023-06-20T14:18:28.586" v="3847" actId="313"/>
          <ac:graphicFrameMkLst>
            <pc:docMk/>
            <pc:sldMk cId="1567812366" sldId="309"/>
            <ac:graphicFrameMk id="6" creationId="{674AD1F4-D047-4B62-B252-9E9096DE9BEB}"/>
          </ac:graphicFrameMkLst>
        </pc:graphicFrameChg>
      </pc:sldChg>
      <pc:sldChg chg="modSp">
        <pc:chgData name="MAZZONE PAOLO" userId="bbb73775-6840-49bf-951b-c048693d6041" providerId="ADAL" clId="{E525EA2F-4264-44E4-8583-B8B952D9789D}" dt="2023-06-17T17:28:16.408" v="3697"/>
        <pc:sldMkLst>
          <pc:docMk/>
          <pc:sldMk cId="449551030" sldId="310"/>
        </pc:sldMkLst>
        <pc:spChg chg="mod">
          <ac:chgData name="MAZZONE PAOLO" userId="bbb73775-6840-49bf-951b-c048693d6041" providerId="ADAL" clId="{E525EA2F-4264-44E4-8583-B8B952D9789D}" dt="2023-06-17T17:28:16.408" v="3697"/>
          <ac:spMkLst>
            <pc:docMk/>
            <pc:sldMk cId="449551030" sldId="310"/>
            <ac:spMk id="2" creationId="{2549E7C7-6DA4-AE5D-6E39-84B722AF7CB3}"/>
          </ac:spMkLst>
        </pc:spChg>
      </pc:sldChg>
      <pc:sldChg chg="addSp delSp modSp mod">
        <pc:chgData name="MAZZONE PAOLO" userId="bbb73775-6840-49bf-951b-c048693d6041" providerId="ADAL" clId="{E525EA2F-4264-44E4-8583-B8B952D9789D}" dt="2023-06-17T17:28:32.017" v="3699" actId="3064"/>
        <pc:sldMkLst>
          <pc:docMk/>
          <pc:sldMk cId="3429651725" sldId="311"/>
        </pc:sldMkLst>
        <pc:spChg chg="mod">
          <ac:chgData name="MAZZONE PAOLO" userId="bbb73775-6840-49bf-951b-c048693d6041" providerId="ADAL" clId="{E525EA2F-4264-44E4-8583-B8B952D9789D}" dt="2023-06-17T17:28:32.017" v="3699" actId="3064"/>
          <ac:spMkLst>
            <pc:docMk/>
            <pc:sldMk cId="3429651725" sldId="311"/>
            <ac:spMk id="6" creationId="{A8FAD0B3-50D6-19AD-AAEA-A46D77694326}"/>
          </ac:spMkLst>
        </pc:spChg>
        <pc:spChg chg="del">
          <ac:chgData name="MAZZONE PAOLO" userId="bbb73775-6840-49bf-951b-c048693d6041" providerId="ADAL" clId="{E525EA2F-4264-44E4-8583-B8B952D9789D}" dt="2023-06-09T09:04:04.689" v="0" actId="931"/>
          <ac:spMkLst>
            <pc:docMk/>
            <pc:sldMk cId="3429651725" sldId="311"/>
            <ac:spMk id="7" creationId="{F8A51D6A-B811-CC54-4B7A-AD7EE8894F9E}"/>
          </ac:spMkLst>
        </pc:spChg>
        <pc:spChg chg="mod">
          <ac:chgData name="MAZZONE PAOLO" userId="bbb73775-6840-49bf-951b-c048693d6041" providerId="ADAL" clId="{E525EA2F-4264-44E4-8583-B8B952D9789D}" dt="2023-06-17T17:28:32.017" v="3699" actId="3064"/>
          <ac:spMkLst>
            <pc:docMk/>
            <pc:sldMk cId="3429651725" sldId="311"/>
            <ac:spMk id="8" creationId="{DEEE860F-67BF-72FD-A4A0-0DC583B2D932}"/>
          </ac:spMkLst>
        </pc:spChg>
        <pc:spChg chg="del">
          <ac:chgData name="MAZZONE PAOLO" userId="bbb73775-6840-49bf-951b-c048693d6041" providerId="ADAL" clId="{E525EA2F-4264-44E4-8583-B8B952D9789D}" dt="2023-06-09T09:04:07.998" v="1" actId="931"/>
          <ac:spMkLst>
            <pc:docMk/>
            <pc:sldMk cId="3429651725" sldId="311"/>
            <ac:spMk id="9" creationId="{DF0D6D29-3175-BE3F-107C-1DA5EDD8F3E3}"/>
          </ac:spMkLst>
        </pc:spChg>
        <pc:picChg chg="add mod">
          <ac:chgData name="MAZZONE PAOLO" userId="bbb73775-6840-49bf-951b-c048693d6041" providerId="ADAL" clId="{E525EA2F-4264-44E4-8583-B8B952D9789D}" dt="2023-06-09T09:04:04.689" v="0" actId="931"/>
          <ac:picMkLst>
            <pc:docMk/>
            <pc:sldMk cId="3429651725" sldId="311"/>
            <ac:picMk id="3" creationId="{3485227A-E788-2145-BD4F-C689530024F6}"/>
          </ac:picMkLst>
        </pc:picChg>
        <pc:picChg chg="add mod">
          <ac:chgData name="MAZZONE PAOLO" userId="bbb73775-6840-49bf-951b-c048693d6041" providerId="ADAL" clId="{E525EA2F-4264-44E4-8583-B8B952D9789D}" dt="2023-06-09T09:04:07.998" v="1" actId="931"/>
          <ac:picMkLst>
            <pc:docMk/>
            <pc:sldMk cId="3429651725" sldId="311"/>
            <ac:picMk id="10" creationId="{D4086375-B6D4-E659-D879-9AA75CD87B82}"/>
          </ac:picMkLst>
        </pc:picChg>
      </pc:sldChg>
      <pc:sldChg chg="modSp mod">
        <pc:chgData name="MAZZONE PAOLO" userId="bbb73775-6840-49bf-951b-c048693d6041" providerId="ADAL" clId="{E525EA2F-4264-44E4-8583-B8B952D9789D}" dt="2023-06-24T10:18:27.008" v="4034" actId="12788"/>
        <pc:sldMkLst>
          <pc:docMk/>
          <pc:sldMk cId="3469693319" sldId="312"/>
        </pc:sldMkLst>
        <pc:graphicFrameChg chg="mod modGraphic">
          <ac:chgData name="MAZZONE PAOLO" userId="bbb73775-6840-49bf-951b-c048693d6041" providerId="ADAL" clId="{E525EA2F-4264-44E4-8583-B8B952D9789D}" dt="2023-06-24T10:18:27.008" v="4034" actId="12788"/>
          <ac:graphicFrameMkLst>
            <pc:docMk/>
            <pc:sldMk cId="3469693319" sldId="312"/>
            <ac:graphicFrameMk id="6" creationId="{674AD1F4-D047-4B62-B252-9E9096DE9BEB}"/>
          </ac:graphicFrameMkLst>
        </pc:graphicFrameChg>
      </pc:sldChg>
      <pc:sldChg chg="addSp delSp modSp mod modClrScheme chgLayout">
        <pc:chgData name="MAZZONE PAOLO" userId="bbb73775-6840-49bf-951b-c048693d6041" providerId="ADAL" clId="{E525EA2F-4264-44E4-8583-B8B952D9789D}" dt="2023-06-17T15:37:58.388" v="2635" actId="12788"/>
        <pc:sldMkLst>
          <pc:docMk/>
          <pc:sldMk cId="2410346379" sldId="314"/>
        </pc:sldMkLst>
        <pc:spChg chg="mod ord">
          <ac:chgData name="MAZZONE PAOLO" userId="bbb73775-6840-49bf-951b-c048693d6041" providerId="ADAL" clId="{E525EA2F-4264-44E4-8583-B8B952D9789D}" dt="2023-06-17T15:37:55.107" v="2634" actId="700"/>
          <ac:spMkLst>
            <pc:docMk/>
            <pc:sldMk cId="2410346379" sldId="314"/>
            <ac:spMk id="2" creationId="{9FF4ADFE-0225-F3F3-1F0B-F20F811F352D}"/>
          </ac:spMkLst>
        </pc:spChg>
        <pc:spChg chg="del">
          <ac:chgData name="MAZZONE PAOLO" userId="bbb73775-6840-49bf-951b-c048693d6041" providerId="ADAL" clId="{E525EA2F-4264-44E4-8583-B8B952D9789D}" dt="2023-06-17T15:37:51.979" v="2633" actId="478"/>
          <ac:spMkLst>
            <pc:docMk/>
            <pc:sldMk cId="2410346379" sldId="314"/>
            <ac:spMk id="3" creationId="{25129D4C-EFA8-3855-7088-B47C9AD893DC}"/>
          </ac:spMkLst>
        </pc:spChg>
        <pc:spChg chg="add del mod">
          <ac:chgData name="MAZZONE PAOLO" userId="bbb73775-6840-49bf-951b-c048693d6041" providerId="ADAL" clId="{E525EA2F-4264-44E4-8583-B8B952D9789D}" dt="2023-06-17T15:37:55.107" v="2634" actId="700"/>
          <ac:spMkLst>
            <pc:docMk/>
            <pc:sldMk cId="2410346379" sldId="314"/>
            <ac:spMk id="5" creationId="{D774981D-826B-B0A8-878C-19AD7EA27841}"/>
          </ac:spMkLst>
        </pc:spChg>
        <pc:spChg chg="add del mod">
          <ac:chgData name="MAZZONE PAOLO" userId="bbb73775-6840-49bf-951b-c048693d6041" providerId="ADAL" clId="{E525EA2F-4264-44E4-8583-B8B952D9789D}" dt="2023-06-09T09:04:21.205" v="3" actId="931"/>
          <ac:spMkLst>
            <pc:docMk/>
            <pc:sldMk cId="2410346379" sldId="314"/>
            <ac:spMk id="6" creationId="{A8FD4E4A-03E6-A28B-B753-0E75C634FB40}"/>
          </ac:spMkLst>
        </pc:spChg>
        <pc:picChg chg="del">
          <ac:chgData name="MAZZONE PAOLO" userId="bbb73775-6840-49bf-951b-c048693d6041" providerId="ADAL" clId="{E525EA2F-4264-44E4-8583-B8B952D9789D}" dt="2023-06-09T09:04:17.730" v="2" actId="478"/>
          <ac:picMkLst>
            <pc:docMk/>
            <pc:sldMk cId="2410346379" sldId="314"/>
            <ac:picMk id="5" creationId="{4FBDF769-7DED-9B00-AF9A-8238C0084AD9}"/>
          </ac:picMkLst>
        </pc:picChg>
        <pc:picChg chg="add mod ord">
          <ac:chgData name="MAZZONE PAOLO" userId="bbb73775-6840-49bf-951b-c048693d6041" providerId="ADAL" clId="{E525EA2F-4264-44E4-8583-B8B952D9789D}" dt="2023-06-17T15:37:58.388" v="2635" actId="12788"/>
          <ac:picMkLst>
            <pc:docMk/>
            <pc:sldMk cId="2410346379" sldId="314"/>
            <ac:picMk id="8" creationId="{0FB9DF0F-7F45-6DEE-D5CC-63A0AB002896}"/>
          </ac:picMkLst>
        </pc:picChg>
      </pc:sldChg>
      <pc:sldChg chg="addSp delSp modSp mod">
        <pc:chgData name="MAZZONE PAOLO" userId="bbb73775-6840-49bf-951b-c048693d6041" providerId="ADAL" clId="{E525EA2F-4264-44E4-8583-B8B952D9789D}" dt="2023-06-09T09:04:36.943" v="6" actId="12788"/>
        <pc:sldMkLst>
          <pc:docMk/>
          <pc:sldMk cId="337615295" sldId="316"/>
        </pc:sldMkLst>
        <pc:spChg chg="add del mod">
          <ac:chgData name="MAZZONE PAOLO" userId="bbb73775-6840-49bf-951b-c048693d6041" providerId="ADAL" clId="{E525EA2F-4264-44E4-8583-B8B952D9789D}" dt="2023-06-09T09:04:30.199" v="5" actId="931"/>
          <ac:spMkLst>
            <pc:docMk/>
            <pc:sldMk cId="337615295" sldId="316"/>
            <ac:spMk id="4" creationId="{147994A4-8F65-6951-C75C-030A60C2E664}"/>
          </ac:spMkLst>
        </pc:spChg>
        <pc:picChg chg="del">
          <ac:chgData name="MAZZONE PAOLO" userId="bbb73775-6840-49bf-951b-c048693d6041" providerId="ADAL" clId="{E525EA2F-4264-44E4-8583-B8B952D9789D}" dt="2023-06-09T09:04:27.667" v="4" actId="478"/>
          <ac:picMkLst>
            <pc:docMk/>
            <pc:sldMk cId="337615295" sldId="316"/>
            <ac:picMk id="5" creationId="{65356EC3-618F-2693-7B3F-C2D87DEA8F23}"/>
          </ac:picMkLst>
        </pc:picChg>
        <pc:picChg chg="add mod">
          <ac:chgData name="MAZZONE PAOLO" userId="bbb73775-6840-49bf-951b-c048693d6041" providerId="ADAL" clId="{E525EA2F-4264-44E4-8583-B8B952D9789D}" dt="2023-06-09T09:04:36.943" v="6" actId="12788"/>
          <ac:picMkLst>
            <pc:docMk/>
            <pc:sldMk cId="337615295" sldId="316"/>
            <ac:picMk id="7" creationId="{9D83B3C0-5FB7-1F6E-F988-55F92A8062C9}"/>
          </ac:picMkLst>
        </pc:picChg>
      </pc:sldChg>
      <pc:sldChg chg="addSp delSp modSp mod">
        <pc:chgData name="MAZZONE PAOLO" userId="bbb73775-6840-49bf-951b-c048693d6041" providerId="ADAL" clId="{E525EA2F-4264-44E4-8583-B8B952D9789D}" dt="2023-06-24T14:11:19.526" v="4613" actId="12788"/>
        <pc:sldMkLst>
          <pc:docMk/>
          <pc:sldMk cId="1975048176" sldId="318"/>
        </pc:sldMkLst>
        <pc:spChg chg="add del mod">
          <ac:chgData name="MAZZONE PAOLO" userId="bbb73775-6840-49bf-951b-c048693d6041" providerId="ADAL" clId="{E525EA2F-4264-44E4-8583-B8B952D9789D}" dt="2023-06-09T09:04:44.501" v="8" actId="931"/>
          <ac:spMkLst>
            <pc:docMk/>
            <pc:sldMk cId="1975048176" sldId="318"/>
            <ac:spMk id="4" creationId="{108993EC-ADF0-D48E-2F81-64FCBDD448EA}"/>
          </ac:spMkLst>
        </pc:spChg>
        <pc:picChg chg="del">
          <ac:chgData name="MAZZONE PAOLO" userId="bbb73775-6840-49bf-951b-c048693d6041" providerId="ADAL" clId="{E525EA2F-4264-44E4-8583-B8B952D9789D}" dt="2023-06-09T09:04:40.744" v="7" actId="478"/>
          <ac:picMkLst>
            <pc:docMk/>
            <pc:sldMk cId="1975048176" sldId="318"/>
            <ac:picMk id="7" creationId="{02AC3CB7-F697-456D-CC81-4B9EB047A7D3}"/>
          </ac:picMkLst>
        </pc:picChg>
        <pc:picChg chg="add mod">
          <ac:chgData name="MAZZONE PAOLO" userId="bbb73775-6840-49bf-951b-c048693d6041" providerId="ADAL" clId="{E525EA2F-4264-44E4-8583-B8B952D9789D}" dt="2023-06-24T14:11:19.526" v="4613" actId="12788"/>
          <ac:picMkLst>
            <pc:docMk/>
            <pc:sldMk cId="1975048176" sldId="318"/>
            <ac:picMk id="8" creationId="{575C47DD-D474-48D1-FCF4-9588D5DDA383}"/>
          </ac:picMkLst>
        </pc:picChg>
      </pc:sldChg>
      <pc:sldChg chg="addSp delSp modSp mod">
        <pc:chgData name="MAZZONE PAOLO" userId="bbb73775-6840-49bf-951b-c048693d6041" providerId="ADAL" clId="{E525EA2F-4264-44E4-8583-B8B952D9789D}" dt="2023-06-17T17:29:19.127" v="3701" actId="3064"/>
        <pc:sldMkLst>
          <pc:docMk/>
          <pc:sldMk cId="739257424" sldId="319"/>
        </pc:sldMkLst>
        <pc:spChg chg="mod">
          <ac:chgData name="MAZZONE PAOLO" userId="bbb73775-6840-49bf-951b-c048693d6041" providerId="ADAL" clId="{E525EA2F-4264-44E4-8583-B8B952D9789D}" dt="2023-06-17T17:29:19.127" v="3701" actId="3064"/>
          <ac:spMkLst>
            <pc:docMk/>
            <pc:sldMk cId="739257424" sldId="319"/>
            <ac:spMk id="4" creationId="{CFAB86C0-2E8A-537C-FA00-04A6691B7B01}"/>
          </ac:spMkLst>
        </pc:spChg>
        <pc:spChg chg="add del mod">
          <ac:chgData name="MAZZONE PAOLO" userId="bbb73775-6840-49bf-951b-c048693d6041" providerId="ADAL" clId="{E525EA2F-4264-44E4-8583-B8B952D9789D}" dt="2023-06-09T09:04:50.841" v="10" actId="931"/>
          <ac:spMkLst>
            <pc:docMk/>
            <pc:sldMk cId="739257424" sldId="319"/>
            <ac:spMk id="5" creationId="{76FE43B4-79A5-D1FA-0F8D-07FB0BA46531}"/>
          </ac:spMkLst>
        </pc:spChg>
        <pc:spChg chg="add del mod">
          <ac:chgData name="MAZZONE PAOLO" userId="bbb73775-6840-49bf-951b-c048693d6041" providerId="ADAL" clId="{E525EA2F-4264-44E4-8583-B8B952D9789D}" dt="2023-06-09T09:04:55.356" v="12" actId="931"/>
          <ac:spMkLst>
            <pc:docMk/>
            <pc:sldMk cId="739257424" sldId="319"/>
            <ac:spMk id="9" creationId="{C6FCED76-E94E-8680-6A95-43D9ADE4F868}"/>
          </ac:spMkLst>
        </pc:spChg>
        <pc:spChg chg="mod">
          <ac:chgData name="MAZZONE PAOLO" userId="bbb73775-6840-49bf-951b-c048693d6041" providerId="ADAL" clId="{E525EA2F-4264-44E4-8583-B8B952D9789D}" dt="2023-06-17T17:29:19.127" v="3701" actId="3064"/>
          <ac:spMkLst>
            <pc:docMk/>
            <pc:sldMk cId="739257424" sldId="319"/>
            <ac:spMk id="11" creationId="{1A0FCD9F-8F3E-6E33-B8C3-9A06A68A6B5E}"/>
          </ac:spMkLst>
        </pc:spChg>
        <pc:picChg chg="add mod">
          <ac:chgData name="MAZZONE PAOLO" userId="bbb73775-6840-49bf-951b-c048693d6041" providerId="ADAL" clId="{E525EA2F-4264-44E4-8583-B8B952D9789D}" dt="2023-06-09T09:04:50.841" v="10" actId="931"/>
          <ac:picMkLst>
            <pc:docMk/>
            <pc:sldMk cId="739257424" sldId="319"/>
            <ac:picMk id="7" creationId="{C238EF12-ABBF-C6FB-3E00-E10BAA83ED31}"/>
          </ac:picMkLst>
        </pc:picChg>
        <pc:picChg chg="del">
          <ac:chgData name="MAZZONE PAOLO" userId="bbb73775-6840-49bf-951b-c048693d6041" providerId="ADAL" clId="{E525EA2F-4264-44E4-8583-B8B952D9789D}" dt="2023-06-09T09:04:47.748" v="9" actId="478"/>
          <ac:picMkLst>
            <pc:docMk/>
            <pc:sldMk cId="739257424" sldId="319"/>
            <ac:picMk id="10" creationId="{5BCA08D6-EB79-9611-7752-10999E7E932C}"/>
          </ac:picMkLst>
        </pc:picChg>
        <pc:picChg chg="add mod">
          <ac:chgData name="MAZZONE PAOLO" userId="bbb73775-6840-49bf-951b-c048693d6041" providerId="ADAL" clId="{E525EA2F-4264-44E4-8583-B8B952D9789D}" dt="2023-06-09T09:04:55.356" v="12" actId="931"/>
          <ac:picMkLst>
            <pc:docMk/>
            <pc:sldMk cId="739257424" sldId="319"/>
            <ac:picMk id="13" creationId="{41246368-7B03-94FB-DD4C-1C317A516919}"/>
          </ac:picMkLst>
        </pc:picChg>
        <pc:picChg chg="del">
          <ac:chgData name="MAZZONE PAOLO" userId="bbb73775-6840-49bf-951b-c048693d6041" providerId="ADAL" clId="{E525EA2F-4264-44E4-8583-B8B952D9789D}" dt="2023-06-09T09:04:51.997" v="11" actId="478"/>
          <ac:picMkLst>
            <pc:docMk/>
            <pc:sldMk cId="739257424" sldId="319"/>
            <ac:picMk id="14" creationId="{722485D0-7237-6E97-B083-C0F2B141C0F5}"/>
          </ac:picMkLst>
        </pc:picChg>
      </pc:sldChg>
      <pc:sldChg chg="addSp delSp modSp mod modClrScheme chgLayout">
        <pc:chgData name="MAZZONE PAOLO" userId="bbb73775-6840-49bf-951b-c048693d6041" providerId="ADAL" clId="{E525EA2F-4264-44E4-8583-B8B952D9789D}" dt="2023-06-17T17:31:04.791" v="3702" actId="14100"/>
        <pc:sldMkLst>
          <pc:docMk/>
          <pc:sldMk cId="2414658640" sldId="321"/>
        </pc:sldMkLst>
        <pc:spChg chg="mod ord">
          <ac:chgData name="MAZZONE PAOLO" userId="bbb73775-6840-49bf-951b-c048693d6041" providerId="ADAL" clId="{E525EA2F-4264-44E4-8583-B8B952D9789D}" dt="2023-06-09T09:05:28.239" v="13" actId="700"/>
          <ac:spMkLst>
            <pc:docMk/>
            <pc:sldMk cId="2414658640" sldId="321"/>
            <ac:spMk id="2" creationId="{0F58C1D2-EEFE-B7EC-F0C5-4C256DA47744}"/>
          </ac:spMkLst>
        </pc:spChg>
        <pc:spChg chg="mod ord">
          <ac:chgData name="MAZZONE PAOLO" userId="bbb73775-6840-49bf-951b-c048693d6041" providerId="ADAL" clId="{E525EA2F-4264-44E4-8583-B8B952D9789D}" dt="2023-06-17T17:31:04.791" v="3702" actId="14100"/>
          <ac:spMkLst>
            <pc:docMk/>
            <pc:sldMk cId="2414658640" sldId="321"/>
            <ac:spMk id="3" creationId="{F4A0AFDB-5CDF-432A-318E-08FCD221541A}"/>
          </ac:spMkLst>
        </pc:spChg>
        <pc:spChg chg="add mod ord">
          <ac:chgData name="MAZZONE PAOLO" userId="bbb73775-6840-49bf-951b-c048693d6041" providerId="ADAL" clId="{E525EA2F-4264-44E4-8583-B8B952D9789D}" dt="2023-06-17T17:31:04.791" v="3702" actId="14100"/>
          <ac:spMkLst>
            <pc:docMk/>
            <pc:sldMk cId="2414658640" sldId="321"/>
            <ac:spMk id="4" creationId="{4D892BAA-7A34-D3F2-C143-E4DB32575547}"/>
          </ac:spMkLst>
        </pc:spChg>
        <pc:spChg chg="add del mod ord">
          <ac:chgData name="MAZZONE PAOLO" userId="bbb73775-6840-49bf-951b-c048693d6041" providerId="ADAL" clId="{E525EA2F-4264-44E4-8583-B8B952D9789D}" dt="2023-06-09T09:05:38.074" v="16" actId="931"/>
          <ac:spMkLst>
            <pc:docMk/>
            <pc:sldMk cId="2414658640" sldId="321"/>
            <ac:spMk id="6" creationId="{DD6BFF06-CDA4-5828-B4D8-27AD8447B745}"/>
          </ac:spMkLst>
        </pc:spChg>
        <pc:spChg chg="add del mod">
          <ac:chgData name="MAZZONE PAOLO" userId="bbb73775-6840-49bf-951b-c048693d6041" providerId="ADAL" clId="{E525EA2F-4264-44E4-8583-B8B952D9789D}" dt="2023-06-09T09:05:34.901" v="15" actId="931"/>
          <ac:spMkLst>
            <pc:docMk/>
            <pc:sldMk cId="2414658640" sldId="321"/>
            <ac:spMk id="8" creationId="{861002A3-0092-39F1-D63E-80DB2A072F2E}"/>
          </ac:spMkLst>
        </pc:spChg>
        <pc:picChg chg="del mod ord">
          <ac:chgData name="MAZZONE PAOLO" userId="bbb73775-6840-49bf-951b-c048693d6041" providerId="ADAL" clId="{E525EA2F-4264-44E4-8583-B8B952D9789D}" dt="2023-06-09T09:05:30.469" v="14" actId="478"/>
          <ac:picMkLst>
            <pc:docMk/>
            <pc:sldMk cId="2414658640" sldId="321"/>
            <ac:picMk id="5" creationId="{9551F796-DADC-8078-180D-2288725CE675}"/>
          </ac:picMkLst>
        </pc:picChg>
        <pc:picChg chg="add mod">
          <ac:chgData name="MAZZONE PAOLO" userId="bbb73775-6840-49bf-951b-c048693d6041" providerId="ADAL" clId="{E525EA2F-4264-44E4-8583-B8B952D9789D}" dt="2023-06-09T09:05:34.901" v="15" actId="931"/>
          <ac:picMkLst>
            <pc:docMk/>
            <pc:sldMk cId="2414658640" sldId="321"/>
            <ac:picMk id="10" creationId="{A1F3EE6F-175F-740C-7CF7-E461A1931A5B}"/>
          </ac:picMkLst>
        </pc:picChg>
        <pc:picChg chg="add mod">
          <ac:chgData name="MAZZONE PAOLO" userId="bbb73775-6840-49bf-951b-c048693d6041" providerId="ADAL" clId="{E525EA2F-4264-44E4-8583-B8B952D9789D}" dt="2023-06-09T09:05:38.074" v="16" actId="931"/>
          <ac:picMkLst>
            <pc:docMk/>
            <pc:sldMk cId="2414658640" sldId="321"/>
            <ac:picMk id="12" creationId="{B242D745-89A8-5AEA-D6DA-434F79F0402B}"/>
          </ac:picMkLst>
        </pc:picChg>
      </pc:sldChg>
      <pc:sldChg chg="addSp delSp modSp mod">
        <pc:chgData name="MAZZONE PAOLO" userId="bbb73775-6840-49bf-951b-c048693d6041" providerId="ADAL" clId="{E525EA2F-4264-44E4-8583-B8B952D9789D}" dt="2023-06-17T17:31:15.161" v="3703" actId="14100"/>
        <pc:sldMkLst>
          <pc:docMk/>
          <pc:sldMk cId="1480115505" sldId="323"/>
        </pc:sldMkLst>
        <pc:spChg chg="mod">
          <ac:chgData name="MAZZONE PAOLO" userId="bbb73775-6840-49bf-951b-c048693d6041" providerId="ADAL" clId="{E525EA2F-4264-44E4-8583-B8B952D9789D}" dt="2023-06-17T17:31:15.161" v="3703" actId="14100"/>
          <ac:spMkLst>
            <pc:docMk/>
            <pc:sldMk cId="1480115505" sldId="323"/>
            <ac:spMk id="3" creationId="{DA7AC5B5-6123-CB61-6353-76D5A1E30F90}"/>
          </ac:spMkLst>
        </pc:spChg>
        <pc:spChg chg="mod">
          <ac:chgData name="MAZZONE PAOLO" userId="bbb73775-6840-49bf-951b-c048693d6041" providerId="ADAL" clId="{E525EA2F-4264-44E4-8583-B8B952D9789D}" dt="2023-06-17T17:31:15.161" v="3703" actId="14100"/>
          <ac:spMkLst>
            <pc:docMk/>
            <pc:sldMk cId="1480115505" sldId="323"/>
            <ac:spMk id="4" creationId="{48E54AC8-A6E2-456D-E6DC-B223F624BE79}"/>
          </ac:spMkLst>
        </pc:spChg>
        <pc:spChg chg="add del mod">
          <ac:chgData name="MAZZONE PAOLO" userId="bbb73775-6840-49bf-951b-c048693d6041" providerId="ADAL" clId="{E525EA2F-4264-44E4-8583-B8B952D9789D}" dt="2023-06-09T09:06:25.440" v="44" actId="931"/>
          <ac:spMkLst>
            <pc:docMk/>
            <pc:sldMk cId="1480115505" sldId="323"/>
            <ac:spMk id="7" creationId="{45FB3F3D-774A-0D33-D382-3E721451CA4A}"/>
          </ac:spMkLst>
        </pc:spChg>
        <pc:spChg chg="add del mod">
          <ac:chgData name="MAZZONE PAOLO" userId="bbb73775-6840-49bf-951b-c048693d6041" providerId="ADAL" clId="{E525EA2F-4264-44E4-8583-B8B952D9789D}" dt="2023-06-09T09:06:31.891" v="46" actId="931"/>
          <ac:spMkLst>
            <pc:docMk/>
            <pc:sldMk cId="1480115505" sldId="323"/>
            <ac:spMk id="12" creationId="{2239F416-8334-420F-A615-F0EFD1AA0F3C}"/>
          </ac:spMkLst>
        </pc:spChg>
        <pc:picChg chg="del">
          <ac:chgData name="MAZZONE PAOLO" userId="bbb73775-6840-49bf-951b-c048693d6041" providerId="ADAL" clId="{E525EA2F-4264-44E4-8583-B8B952D9789D}" dt="2023-06-09T09:06:19.889" v="43" actId="478"/>
          <ac:picMkLst>
            <pc:docMk/>
            <pc:sldMk cId="1480115505" sldId="323"/>
            <ac:picMk id="6" creationId="{9C376307-4F60-66DD-E774-629E9B01DE37}"/>
          </ac:picMkLst>
        </pc:picChg>
        <pc:picChg chg="del">
          <ac:chgData name="MAZZONE PAOLO" userId="bbb73775-6840-49bf-951b-c048693d6041" providerId="ADAL" clId="{E525EA2F-4264-44E4-8583-B8B952D9789D}" dt="2023-06-09T09:06:26.720" v="45" actId="478"/>
          <ac:picMkLst>
            <pc:docMk/>
            <pc:sldMk cId="1480115505" sldId="323"/>
            <ac:picMk id="8" creationId="{268F2415-DF0D-2FF1-8209-BC47F166B10A}"/>
          </ac:picMkLst>
        </pc:picChg>
        <pc:picChg chg="add mod">
          <ac:chgData name="MAZZONE PAOLO" userId="bbb73775-6840-49bf-951b-c048693d6041" providerId="ADAL" clId="{E525EA2F-4264-44E4-8583-B8B952D9789D}" dt="2023-06-09T09:06:25.440" v="44" actId="931"/>
          <ac:picMkLst>
            <pc:docMk/>
            <pc:sldMk cId="1480115505" sldId="323"/>
            <ac:picMk id="10" creationId="{BD156DC6-CDEF-9333-1AD7-9D05BA78E2BA}"/>
          </ac:picMkLst>
        </pc:picChg>
        <pc:picChg chg="add mod">
          <ac:chgData name="MAZZONE PAOLO" userId="bbb73775-6840-49bf-951b-c048693d6041" providerId="ADAL" clId="{E525EA2F-4264-44E4-8583-B8B952D9789D}" dt="2023-06-09T09:06:31.891" v="46" actId="931"/>
          <ac:picMkLst>
            <pc:docMk/>
            <pc:sldMk cId="1480115505" sldId="323"/>
            <ac:picMk id="14" creationId="{97AA18AC-9F5E-6CED-9387-9225AC61CFA1}"/>
          </ac:picMkLst>
        </pc:picChg>
      </pc:sldChg>
      <pc:sldChg chg="modSp">
        <pc:chgData name="MAZZONE PAOLO" userId="bbb73775-6840-49bf-951b-c048693d6041" providerId="ADAL" clId="{E525EA2F-4264-44E4-8583-B8B952D9789D}" dt="2023-06-17T17:32:55.126" v="3706"/>
        <pc:sldMkLst>
          <pc:docMk/>
          <pc:sldMk cId="1528275765" sldId="324"/>
        </pc:sldMkLst>
        <pc:spChg chg="mod">
          <ac:chgData name="MAZZONE PAOLO" userId="bbb73775-6840-49bf-951b-c048693d6041" providerId="ADAL" clId="{E525EA2F-4264-44E4-8583-B8B952D9789D}" dt="2023-06-17T17:32:55.126" v="3706"/>
          <ac:spMkLst>
            <pc:docMk/>
            <pc:sldMk cId="1528275765" sldId="324"/>
            <ac:spMk id="2" creationId="{2549E7C7-6DA4-AE5D-6E39-84B722AF7CB3}"/>
          </ac:spMkLst>
        </pc:spChg>
      </pc:sldChg>
      <pc:sldChg chg="modSp mod">
        <pc:chgData name="MAZZONE PAOLO" userId="bbb73775-6840-49bf-951b-c048693d6041" providerId="ADAL" clId="{E525EA2F-4264-44E4-8583-B8B952D9789D}" dt="2023-06-17T17:33:08.272" v="3708" actId="3064"/>
        <pc:sldMkLst>
          <pc:docMk/>
          <pc:sldMk cId="3919371169" sldId="325"/>
        </pc:sldMkLst>
        <pc:spChg chg="mod">
          <ac:chgData name="MAZZONE PAOLO" userId="bbb73775-6840-49bf-951b-c048693d6041" providerId="ADAL" clId="{E525EA2F-4264-44E4-8583-B8B952D9789D}" dt="2023-06-17T17:33:08.272" v="3708" actId="3064"/>
          <ac:spMkLst>
            <pc:docMk/>
            <pc:sldMk cId="3919371169" sldId="325"/>
            <ac:spMk id="6" creationId="{A8FAD0B3-50D6-19AD-AAEA-A46D77694326}"/>
          </ac:spMkLst>
        </pc:spChg>
        <pc:spChg chg="mod">
          <ac:chgData name="MAZZONE PAOLO" userId="bbb73775-6840-49bf-951b-c048693d6041" providerId="ADAL" clId="{E525EA2F-4264-44E4-8583-B8B952D9789D}" dt="2023-06-17T17:33:08.272" v="3708" actId="3064"/>
          <ac:spMkLst>
            <pc:docMk/>
            <pc:sldMk cId="3919371169" sldId="325"/>
            <ac:spMk id="8" creationId="{DEEE860F-67BF-72FD-A4A0-0DC583B2D932}"/>
          </ac:spMkLst>
        </pc:spChg>
      </pc:sldChg>
      <pc:sldChg chg="addSp delSp modSp mod modClrScheme chgLayout">
        <pc:chgData name="MAZZONE PAOLO" userId="bbb73775-6840-49bf-951b-c048693d6041" providerId="ADAL" clId="{E525EA2F-4264-44E4-8583-B8B952D9789D}" dt="2023-06-17T15:31:57.655" v="2098" actId="12788"/>
        <pc:sldMkLst>
          <pc:docMk/>
          <pc:sldMk cId="1026876816" sldId="328"/>
        </pc:sldMkLst>
        <pc:spChg chg="mod ord">
          <ac:chgData name="MAZZONE PAOLO" userId="bbb73775-6840-49bf-951b-c048693d6041" providerId="ADAL" clId="{E525EA2F-4264-44E4-8583-B8B952D9789D}" dt="2023-06-17T15:31:52.405" v="2097" actId="700"/>
          <ac:spMkLst>
            <pc:docMk/>
            <pc:sldMk cId="1026876816" sldId="328"/>
            <ac:spMk id="2" creationId="{9FF4ADFE-0225-F3F3-1F0B-F20F811F352D}"/>
          </ac:spMkLst>
        </pc:spChg>
        <pc:spChg chg="del">
          <ac:chgData name="MAZZONE PAOLO" userId="bbb73775-6840-49bf-951b-c048693d6041" providerId="ADAL" clId="{E525EA2F-4264-44E4-8583-B8B952D9789D}" dt="2023-06-17T15:31:47.432" v="2096" actId="478"/>
          <ac:spMkLst>
            <pc:docMk/>
            <pc:sldMk cId="1026876816" sldId="328"/>
            <ac:spMk id="3" creationId="{25129D4C-EFA8-3855-7088-B47C9AD893DC}"/>
          </ac:spMkLst>
        </pc:spChg>
        <pc:spChg chg="add del mod">
          <ac:chgData name="MAZZONE PAOLO" userId="bbb73775-6840-49bf-951b-c048693d6041" providerId="ADAL" clId="{E525EA2F-4264-44E4-8583-B8B952D9789D}" dt="2023-06-17T15:31:52.405" v="2097" actId="700"/>
          <ac:spMkLst>
            <pc:docMk/>
            <pc:sldMk cId="1026876816" sldId="328"/>
            <ac:spMk id="5" creationId="{75676542-7C7C-A24A-3986-E0F530BDDED2}"/>
          </ac:spMkLst>
        </pc:spChg>
        <pc:picChg chg="mod ord">
          <ac:chgData name="MAZZONE PAOLO" userId="bbb73775-6840-49bf-951b-c048693d6041" providerId="ADAL" clId="{E525EA2F-4264-44E4-8583-B8B952D9789D}" dt="2023-06-17T15:31:57.655" v="2098" actId="12788"/>
          <ac:picMkLst>
            <pc:docMk/>
            <pc:sldMk cId="1026876816" sldId="328"/>
            <ac:picMk id="7" creationId="{B9968F03-1383-8AC0-62E5-512B52B358E4}"/>
          </ac:picMkLst>
        </pc:picChg>
      </pc:sldChg>
      <pc:sldChg chg="modSp mod">
        <pc:chgData name="MAZZONE PAOLO" userId="bbb73775-6840-49bf-951b-c048693d6041" providerId="ADAL" clId="{E525EA2F-4264-44E4-8583-B8B952D9789D}" dt="2023-06-09T09:21:00.159" v="245" actId="12788"/>
        <pc:sldMkLst>
          <pc:docMk/>
          <pc:sldMk cId="2942912883" sldId="330"/>
        </pc:sldMkLst>
        <pc:picChg chg="mod">
          <ac:chgData name="MAZZONE PAOLO" userId="bbb73775-6840-49bf-951b-c048693d6041" providerId="ADAL" clId="{E525EA2F-4264-44E4-8583-B8B952D9789D}" dt="2023-06-09T09:21:00.159" v="245" actId="12788"/>
          <ac:picMkLst>
            <pc:docMk/>
            <pc:sldMk cId="2942912883" sldId="330"/>
            <ac:picMk id="6" creationId="{47F8DD12-3511-B8DC-3E40-B84FBBC67F47}"/>
          </ac:picMkLst>
        </pc:picChg>
      </pc:sldChg>
      <pc:sldChg chg="addSp delSp modSp mod">
        <pc:chgData name="MAZZONE PAOLO" userId="bbb73775-6840-49bf-951b-c048693d6041" providerId="ADAL" clId="{E525EA2F-4264-44E4-8583-B8B952D9789D}" dt="2023-06-09T09:16:49.399" v="242" actId="478"/>
        <pc:sldMkLst>
          <pc:docMk/>
          <pc:sldMk cId="1072554631" sldId="332"/>
        </pc:sldMkLst>
        <pc:spChg chg="add mod">
          <ac:chgData name="MAZZONE PAOLO" userId="bbb73775-6840-49bf-951b-c048693d6041" providerId="ADAL" clId="{E525EA2F-4264-44E4-8583-B8B952D9789D}" dt="2023-06-09T09:16:49.399" v="242" actId="478"/>
          <ac:spMkLst>
            <pc:docMk/>
            <pc:sldMk cId="1072554631" sldId="332"/>
            <ac:spMk id="4" creationId="{0EA262C3-986C-D39F-C40F-D49B9844738F}"/>
          </ac:spMkLst>
        </pc:spChg>
        <pc:picChg chg="del">
          <ac:chgData name="MAZZONE PAOLO" userId="bbb73775-6840-49bf-951b-c048693d6041" providerId="ADAL" clId="{E525EA2F-4264-44E4-8583-B8B952D9789D}" dt="2023-06-09T09:16:49.399" v="242" actId="478"/>
          <ac:picMkLst>
            <pc:docMk/>
            <pc:sldMk cId="1072554631" sldId="332"/>
            <ac:picMk id="7" creationId="{02AC3CB7-F697-456D-CC81-4B9EB047A7D3}"/>
          </ac:picMkLst>
        </pc:picChg>
      </pc:sldChg>
      <pc:sldChg chg="addSp delSp modSp mod">
        <pc:chgData name="MAZZONE PAOLO" userId="bbb73775-6840-49bf-951b-c048693d6041" providerId="ADAL" clId="{E525EA2F-4264-44E4-8583-B8B952D9789D}" dt="2023-06-17T17:33:32.842" v="3710" actId="3064"/>
        <pc:sldMkLst>
          <pc:docMk/>
          <pc:sldMk cId="873532435" sldId="333"/>
        </pc:sldMkLst>
        <pc:spChg chg="mod">
          <ac:chgData name="MAZZONE PAOLO" userId="bbb73775-6840-49bf-951b-c048693d6041" providerId="ADAL" clId="{E525EA2F-4264-44E4-8583-B8B952D9789D}" dt="2023-06-17T17:33:32.842" v="3710" actId="3064"/>
          <ac:spMkLst>
            <pc:docMk/>
            <pc:sldMk cId="873532435" sldId="333"/>
            <ac:spMk id="4" creationId="{CFAB86C0-2E8A-537C-FA00-04A6691B7B01}"/>
          </ac:spMkLst>
        </pc:spChg>
        <pc:spChg chg="add mod">
          <ac:chgData name="MAZZONE PAOLO" userId="bbb73775-6840-49bf-951b-c048693d6041" providerId="ADAL" clId="{E525EA2F-4264-44E4-8583-B8B952D9789D}" dt="2023-06-09T09:16:51.414" v="243" actId="478"/>
          <ac:spMkLst>
            <pc:docMk/>
            <pc:sldMk cId="873532435" sldId="333"/>
            <ac:spMk id="5" creationId="{7FD3D2CD-F167-0CC6-2023-1EEF08101E91}"/>
          </ac:spMkLst>
        </pc:spChg>
        <pc:spChg chg="add mod">
          <ac:chgData name="MAZZONE PAOLO" userId="bbb73775-6840-49bf-951b-c048693d6041" providerId="ADAL" clId="{E525EA2F-4264-44E4-8583-B8B952D9789D}" dt="2023-06-09T09:16:52.678" v="244" actId="478"/>
          <ac:spMkLst>
            <pc:docMk/>
            <pc:sldMk cId="873532435" sldId="333"/>
            <ac:spMk id="7" creationId="{9CE11226-F907-FC34-B0F9-6F9D124E4DCE}"/>
          </ac:spMkLst>
        </pc:spChg>
        <pc:spChg chg="mod">
          <ac:chgData name="MAZZONE PAOLO" userId="bbb73775-6840-49bf-951b-c048693d6041" providerId="ADAL" clId="{E525EA2F-4264-44E4-8583-B8B952D9789D}" dt="2023-06-17T17:33:32.842" v="3710" actId="3064"/>
          <ac:spMkLst>
            <pc:docMk/>
            <pc:sldMk cId="873532435" sldId="333"/>
            <ac:spMk id="11" creationId="{1A0FCD9F-8F3E-6E33-B8C3-9A06A68A6B5E}"/>
          </ac:spMkLst>
        </pc:spChg>
        <pc:picChg chg="del">
          <ac:chgData name="MAZZONE PAOLO" userId="bbb73775-6840-49bf-951b-c048693d6041" providerId="ADAL" clId="{E525EA2F-4264-44E4-8583-B8B952D9789D}" dt="2023-06-09T09:16:51.414" v="243" actId="478"/>
          <ac:picMkLst>
            <pc:docMk/>
            <pc:sldMk cId="873532435" sldId="333"/>
            <ac:picMk id="10" creationId="{5BCA08D6-EB79-9611-7752-10999E7E932C}"/>
          </ac:picMkLst>
        </pc:picChg>
        <pc:picChg chg="del">
          <ac:chgData name="MAZZONE PAOLO" userId="bbb73775-6840-49bf-951b-c048693d6041" providerId="ADAL" clId="{E525EA2F-4264-44E4-8583-B8B952D9789D}" dt="2023-06-09T09:16:52.678" v="244" actId="478"/>
          <ac:picMkLst>
            <pc:docMk/>
            <pc:sldMk cId="873532435" sldId="333"/>
            <ac:picMk id="14" creationId="{722485D0-7237-6E97-B083-C0F2B141C0F5}"/>
          </ac:picMkLst>
        </pc:picChg>
      </pc:sldChg>
      <pc:sldChg chg="addSp delSp modSp mod modClrScheme chgLayout">
        <pc:chgData name="MAZZONE PAOLO" userId="bbb73775-6840-49bf-951b-c048693d6041" providerId="ADAL" clId="{E525EA2F-4264-44E4-8583-B8B952D9789D}" dt="2023-06-17T17:33:43.758" v="3712" actId="14100"/>
        <pc:sldMkLst>
          <pc:docMk/>
          <pc:sldMk cId="3428566316" sldId="335"/>
        </pc:sldMkLst>
        <pc:spChg chg="mod ord">
          <ac:chgData name="MAZZONE PAOLO" userId="bbb73775-6840-49bf-951b-c048693d6041" providerId="ADAL" clId="{E525EA2F-4264-44E4-8583-B8B952D9789D}" dt="2023-06-09T09:16:23.055" v="205" actId="700"/>
          <ac:spMkLst>
            <pc:docMk/>
            <pc:sldMk cId="3428566316" sldId="335"/>
            <ac:spMk id="2" creationId="{0F58C1D2-EEFE-B7EC-F0C5-4C256DA47744}"/>
          </ac:spMkLst>
        </pc:spChg>
        <pc:spChg chg="mod ord">
          <ac:chgData name="MAZZONE PAOLO" userId="bbb73775-6840-49bf-951b-c048693d6041" providerId="ADAL" clId="{E525EA2F-4264-44E4-8583-B8B952D9789D}" dt="2023-06-17T17:33:43.758" v="3712" actId="14100"/>
          <ac:spMkLst>
            <pc:docMk/>
            <pc:sldMk cId="3428566316" sldId="335"/>
            <ac:spMk id="3" creationId="{F4A0AFDB-5CDF-432A-318E-08FCD221541A}"/>
          </ac:spMkLst>
        </pc:spChg>
        <pc:spChg chg="add mod ord">
          <ac:chgData name="MAZZONE PAOLO" userId="bbb73775-6840-49bf-951b-c048693d6041" providerId="ADAL" clId="{E525EA2F-4264-44E4-8583-B8B952D9789D}" dt="2023-06-17T17:33:43.758" v="3712" actId="14100"/>
          <ac:spMkLst>
            <pc:docMk/>
            <pc:sldMk cId="3428566316" sldId="335"/>
            <ac:spMk id="4" creationId="{7B13AAE6-ED7D-8F23-926A-815062709D29}"/>
          </ac:spMkLst>
        </pc:spChg>
        <pc:spChg chg="add mod ord">
          <ac:chgData name="MAZZONE PAOLO" userId="bbb73775-6840-49bf-951b-c048693d6041" providerId="ADAL" clId="{E525EA2F-4264-44E4-8583-B8B952D9789D}" dt="2023-06-09T09:16:23.055" v="205" actId="700"/>
          <ac:spMkLst>
            <pc:docMk/>
            <pc:sldMk cId="3428566316" sldId="335"/>
            <ac:spMk id="6" creationId="{25495D88-BC4A-0B50-7D51-C9CD28136B95}"/>
          </ac:spMkLst>
        </pc:spChg>
        <pc:spChg chg="add mod">
          <ac:chgData name="MAZZONE PAOLO" userId="bbb73775-6840-49bf-951b-c048693d6041" providerId="ADAL" clId="{E525EA2F-4264-44E4-8583-B8B952D9789D}" dt="2023-06-09T09:16:24.586" v="206" actId="478"/>
          <ac:spMkLst>
            <pc:docMk/>
            <pc:sldMk cId="3428566316" sldId="335"/>
            <ac:spMk id="8" creationId="{56B9623D-68B2-4132-1F00-FDAA143D2700}"/>
          </ac:spMkLst>
        </pc:spChg>
        <pc:picChg chg="del mod ord">
          <ac:chgData name="MAZZONE PAOLO" userId="bbb73775-6840-49bf-951b-c048693d6041" providerId="ADAL" clId="{E525EA2F-4264-44E4-8583-B8B952D9789D}" dt="2023-06-09T09:16:24.586" v="206" actId="478"/>
          <ac:picMkLst>
            <pc:docMk/>
            <pc:sldMk cId="3428566316" sldId="335"/>
            <ac:picMk id="5" creationId="{9551F796-DADC-8078-180D-2288725CE675}"/>
          </ac:picMkLst>
        </pc:picChg>
      </pc:sldChg>
      <pc:sldChg chg="modSp mod">
        <pc:chgData name="MAZZONE PAOLO" userId="bbb73775-6840-49bf-951b-c048693d6041" providerId="ADAL" clId="{E525EA2F-4264-44E4-8583-B8B952D9789D}" dt="2023-06-17T17:33:51.046" v="3713" actId="14100"/>
        <pc:sldMkLst>
          <pc:docMk/>
          <pc:sldMk cId="1621582976" sldId="337"/>
        </pc:sldMkLst>
        <pc:spChg chg="mod">
          <ac:chgData name="MAZZONE PAOLO" userId="bbb73775-6840-49bf-951b-c048693d6041" providerId="ADAL" clId="{E525EA2F-4264-44E4-8583-B8B952D9789D}" dt="2023-06-17T17:33:51.046" v="3713" actId="14100"/>
          <ac:spMkLst>
            <pc:docMk/>
            <pc:sldMk cId="1621582976" sldId="337"/>
            <ac:spMk id="3" creationId="{DA7AC5B5-6123-CB61-6353-76D5A1E30F90}"/>
          </ac:spMkLst>
        </pc:spChg>
        <pc:spChg chg="mod">
          <ac:chgData name="MAZZONE PAOLO" userId="bbb73775-6840-49bf-951b-c048693d6041" providerId="ADAL" clId="{E525EA2F-4264-44E4-8583-B8B952D9789D}" dt="2023-06-17T17:33:51.046" v="3713" actId="14100"/>
          <ac:spMkLst>
            <pc:docMk/>
            <pc:sldMk cId="1621582976" sldId="337"/>
            <ac:spMk id="4" creationId="{48E54AC8-A6E2-456D-E6DC-B223F624BE79}"/>
          </ac:spMkLst>
        </pc:spChg>
      </pc:sldChg>
      <pc:sldChg chg="addSp delSp modSp new mod">
        <pc:chgData name="MAZZONE PAOLO" userId="bbb73775-6840-49bf-951b-c048693d6041" providerId="ADAL" clId="{E525EA2F-4264-44E4-8583-B8B952D9789D}" dt="2023-06-17T17:32:16.748" v="3705" actId="3064"/>
        <pc:sldMkLst>
          <pc:docMk/>
          <pc:sldMk cId="1308255816" sldId="338"/>
        </pc:sldMkLst>
        <pc:spChg chg="mod">
          <ac:chgData name="MAZZONE PAOLO" userId="bbb73775-6840-49bf-951b-c048693d6041" providerId="ADAL" clId="{E525EA2F-4264-44E4-8583-B8B952D9789D}" dt="2023-06-09T09:25:23.903" v="319" actId="20577"/>
          <ac:spMkLst>
            <pc:docMk/>
            <pc:sldMk cId="1308255816" sldId="338"/>
            <ac:spMk id="2" creationId="{FBC0B411-B891-A2F3-1FE1-5C1F0E631951}"/>
          </ac:spMkLst>
        </pc:spChg>
        <pc:spChg chg="mod">
          <ac:chgData name="MAZZONE PAOLO" userId="bbb73775-6840-49bf-951b-c048693d6041" providerId="ADAL" clId="{E525EA2F-4264-44E4-8583-B8B952D9789D}" dt="2023-06-17T17:32:16.748" v="3705" actId="3064"/>
          <ac:spMkLst>
            <pc:docMk/>
            <pc:sldMk cId="1308255816" sldId="338"/>
            <ac:spMk id="3" creationId="{3751366D-1862-DF55-2534-29237FBB288B}"/>
          </ac:spMkLst>
        </pc:spChg>
        <pc:spChg chg="del">
          <ac:chgData name="MAZZONE PAOLO" userId="bbb73775-6840-49bf-951b-c048693d6041" providerId="ADAL" clId="{E525EA2F-4264-44E4-8583-B8B952D9789D}" dt="2023-06-09T09:25:32.195" v="320" actId="931"/>
          <ac:spMkLst>
            <pc:docMk/>
            <pc:sldMk cId="1308255816" sldId="338"/>
            <ac:spMk id="4" creationId="{0D2F480A-2026-3BF7-9F43-D179C1326628}"/>
          </ac:spMkLst>
        </pc:spChg>
        <pc:spChg chg="mod">
          <ac:chgData name="MAZZONE PAOLO" userId="bbb73775-6840-49bf-951b-c048693d6041" providerId="ADAL" clId="{E525EA2F-4264-44E4-8583-B8B952D9789D}" dt="2023-06-17T17:32:16.748" v="3705" actId="3064"/>
          <ac:spMkLst>
            <pc:docMk/>
            <pc:sldMk cId="1308255816" sldId="338"/>
            <ac:spMk id="5" creationId="{45F71242-9F89-4167-A3B4-3549032E2BEE}"/>
          </ac:spMkLst>
        </pc:spChg>
        <pc:spChg chg="del">
          <ac:chgData name="MAZZONE PAOLO" userId="bbb73775-6840-49bf-951b-c048693d6041" providerId="ADAL" clId="{E525EA2F-4264-44E4-8583-B8B952D9789D}" dt="2023-06-09T09:25:34.758" v="321" actId="931"/>
          <ac:spMkLst>
            <pc:docMk/>
            <pc:sldMk cId="1308255816" sldId="338"/>
            <ac:spMk id="6" creationId="{F8F76DED-BE3E-0CB8-B369-DEB3536E6CFC}"/>
          </ac:spMkLst>
        </pc:spChg>
        <pc:picChg chg="add mod">
          <ac:chgData name="MAZZONE PAOLO" userId="bbb73775-6840-49bf-951b-c048693d6041" providerId="ADAL" clId="{E525EA2F-4264-44E4-8583-B8B952D9789D}" dt="2023-06-09T09:25:32.195" v="320" actId="931"/>
          <ac:picMkLst>
            <pc:docMk/>
            <pc:sldMk cId="1308255816" sldId="338"/>
            <ac:picMk id="8" creationId="{2355CE4B-4CA2-D561-B55C-0A6F4D196F70}"/>
          </ac:picMkLst>
        </pc:picChg>
        <pc:picChg chg="add mod">
          <ac:chgData name="MAZZONE PAOLO" userId="bbb73775-6840-49bf-951b-c048693d6041" providerId="ADAL" clId="{E525EA2F-4264-44E4-8583-B8B952D9789D}" dt="2023-06-09T09:25:34.758" v="321" actId="931"/>
          <ac:picMkLst>
            <pc:docMk/>
            <pc:sldMk cId="1308255816" sldId="338"/>
            <ac:picMk id="10" creationId="{7C289B25-95F2-E1B4-9E24-6817C5EF3C46}"/>
          </ac:picMkLst>
        </pc:picChg>
      </pc:sldChg>
      <pc:sldChg chg="modSp mod">
        <pc:chgData name="MAZZONE PAOLO" userId="bbb73775-6840-49bf-951b-c048693d6041" providerId="ADAL" clId="{E525EA2F-4264-44E4-8583-B8B952D9789D}" dt="2023-06-17T17:34:12.575" v="3715" actId="3064"/>
        <pc:sldMkLst>
          <pc:docMk/>
          <pc:sldMk cId="3663540610" sldId="339"/>
        </pc:sldMkLst>
        <pc:spChg chg="mod">
          <ac:chgData name="MAZZONE PAOLO" userId="bbb73775-6840-49bf-951b-c048693d6041" providerId="ADAL" clId="{E525EA2F-4264-44E4-8583-B8B952D9789D}" dt="2023-06-17T17:34:12.575" v="3715" actId="3064"/>
          <ac:spMkLst>
            <pc:docMk/>
            <pc:sldMk cId="3663540610" sldId="339"/>
            <ac:spMk id="3" creationId="{3751366D-1862-DF55-2534-29237FBB288B}"/>
          </ac:spMkLst>
        </pc:spChg>
        <pc:spChg chg="mod">
          <ac:chgData name="MAZZONE PAOLO" userId="bbb73775-6840-49bf-951b-c048693d6041" providerId="ADAL" clId="{E525EA2F-4264-44E4-8583-B8B952D9789D}" dt="2023-06-17T17:34:12.575" v="3715" actId="3064"/>
          <ac:spMkLst>
            <pc:docMk/>
            <pc:sldMk cId="3663540610" sldId="339"/>
            <ac:spMk id="5" creationId="{45F71242-9F89-4167-A3B4-3549032E2BEE}"/>
          </ac:spMkLst>
        </pc:spChg>
      </pc:sldChg>
      <pc:sldChg chg="modSp mod chgLayout">
        <pc:chgData name="MAZZONE PAOLO" userId="bbb73775-6840-49bf-951b-c048693d6041" providerId="ADAL" clId="{E525EA2F-4264-44E4-8583-B8B952D9789D}" dt="2023-06-17T17:34:40.001" v="3728" actId="20577"/>
        <pc:sldMkLst>
          <pc:docMk/>
          <pc:sldMk cId="1862842593" sldId="340"/>
        </pc:sldMkLst>
        <pc:spChg chg="mod ord">
          <ac:chgData name="MAZZONE PAOLO" userId="bbb73775-6840-49bf-951b-c048693d6041" providerId="ADAL" clId="{E525EA2F-4264-44E4-8583-B8B952D9789D}" dt="2023-06-17T17:34:40.001" v="3728" actId="20577"/>
          <ac:spMkLst>
            <pc:docMk/>
            <pc:sldMk cId="1862842593" sldId="340"/>
            <ac:spMk id="2" creationId="{BDF169C6-02F5-65A7-C148-23EBDB3CD5CF}"/>
          </ac:spMkLst>
        </pc:spChg>
        <pc:picChg chg="mod ord">
          <ac:chgData name="MAZZONE PAOLO" userId="bbb73775-6840-49bf-951b-c048693d6041" providerId="ADAL" clId="{E525EA2F-4264-44E4-8583-B8B952D9789D}" dt="2023-06-09T10:04:34.258" v="339" actId="14100"/>
          <ac:picMkLst>
            <pc:docMk/>
            <pc:sldMk cId="1862842593" sldId="340"/>
            <ac:picMk id="5" creationId="{5762F187-9EFF-13FF-D730-909F00581C7B}"/>
          </ac:picMkLst>
        </pc:picChg>
      </pc:sldChg>
      <pc:sldChg chg="modSp mod chgLayout">
        <pc:chgData name="MAZZONE PAOLO" userId="bbb73775-6840-49bf-951b-c048693d6041" providerId="ADAL" clId="{E525EA2F-4264-44E4-8583-B8B952D9789D}" dt="2023-06-17T17:35:30.809" v="3731" actId="20577"/>
        <pc:sldMkLst>
          <pc:docMk/>
          <pc:sldMk cId="2153220580" sldId="341"/>
        </pc:sldMkLst>
        <pc:spChg chg="mod ord">
          <ac:chgData name="MAZZONE PAOLO" userId="bbb73775-6840-49bf-951b-c048693d6041" providerId="ADAL" clId="{E525EA2F-4264-44E4-8583-B8B952D9789D}" dt="2023-06-17T17:35:30.809" v="3731" actId="20577"/>
          <ac:spMkLst>
            <pc:docMk/>
            <pc:sldMk cId="2153220580" sldId="341"/>
            <ac:spMk id="2" creationId="{BDF169C6-02F5-65A7-C148-23EBDB3CD5CF}"/>
          </ac:spMkLst>
        </pc:spChg>
        <pc:picChg chg="mod ord">
          <ac:chgData name="MAZZONE PAOLO" userId="bbb73775-6840-49bf-951b-c048693d6041" providerId="ADAL" clId="{E525EA2F-4264-44E4-8583-B8B952D9789D}" dt="2023-06-09T10:04:29.123" v="332" actId="14100"/>
          <ac:picMkLst>
            <pc:docMk/>
            <pc:sldMk cId="2153220580" sldId="341"/>
            <ac:picMk id="4" creationId="{37285803-972A-26CE-AA21-501E543596D7}"/>
          </ac:picMkLst>
        </pc:picChg>
      </pc:sldChg>
      <pc:sldChg chg="modSp new mod">
        <pc:chgData name="MAZZONE PAOLO" userId="bbb73775-6840-49bf-951b-c048693d6041" providerId="ADAL" clId="{E525EA2F-4264-44E4-8583-B8B952D9789D}" dt="2023-06-17T14:38:34.067" v="594" actId="20577"/>
        <pc:sldMkLst>
          <pc:docMk/>
          <pc:sldMk cId="3556891404" sldId="342"/>
        </pc:sldMkLst>
        <pc:spChg chg="mod">
          <ac:chgData name="MAZZONE PAOLO" userId="bbb73775-6840-49bf-951b-c048693d6041" providerId="ADAL" clId="{E525EA2F-4264-44E4-8583-B8B952D9789D}" dt="2023-06-17T14:38:34.067" v="594" actId="20577"/>
          <ac:spMkLst>
            <pc:docMk/>
            <pc:sldMk cId="3556891404" sldId="342"/>
            <ac:spMk id="2" creationId="{C3B9F2F0-AED9-D547-0A1F-87B981DAA25F}"/>
          </ac:spMkLst>
        </pc:spChg>
      </pc:sldChg>
      <pc:sldChg chg="addSp modSp new mod modClrScheme chgLayout">
        <pc:chgData name="MAZZONE PAOLO" userId="bbb73775-6840-49bf-951b-c048693d6041" providerId="ADAL" clId="{E525EA2F-4264-44E4-8583-B8B952D9789D}" dt="2023-06-17T15:22:58.829" v="1803" actId="255"/>
        <pc:sldMkLst>
          <pc:docMk/>
          <pc:sldMk cId="4244342345" sldId="343"/>
        </pc:sldMkLst>
        <pc:spChg chg="mod ord">
          <ac:chgData name="MAZZONE PAOLO" userId="bbb73775-6840-49bf-951b-c048693d6041" providerId="ADAL" clId="{E525EA2F-4264-44E4-8583-B8B952D9789D}" dt="2023-06-17T15:01:13.968" v="1208" actId="700"/>
          <ac:spMkLst>
            <pc:docMk/>
            <pc:sldMk cId="4244342345" sldId="343"/>
            <ac:spMk id="2" creationId="{0AA0B384-5506-1E93-0757-0510C6A6E4BB}"/>
          </ac:spMkLst>
        </pc:spChg>
        <pc:spChg chg="mod ord">
          <ac:chgData name="MAZZONE PAOLO" userId="bbb73775-6840-49bf-951b-c048693d6041" providerId="ADAL" clId="{E525EA2F-4264-44E4-8583-B8B952D9789D}" dt="2023-06-17T15:01:13.968" v="1208" actId="700"/>
          <ac:spMkLst>
            <pc:docMk/>
            <pc:sldMk cId="4244342345" sldId="343"/>
            <ac:spMk id="3" creationId="{2BA605B0-8E6E-388C-70FC-7235E6E843B9}"/>
          </ac:spMkLst>
        </pc:spChg>
        <pc:spChg chg="add mod ord">
          <ac:chgData name="MAZZONE PAOLO" userId="bbb73775-6840-49bf-951b-c048693d6041" providerId="ADAL" clId="{E525EA2F-4264-44E4-8583-B8B952D9789D}" dt="2023-06-17T15:01:13.968" v="1208" actId="700"/>
          <ac:spMkLst>
            <pc:docMk/>
            <pc:sldMk cId="4244342345" sldId="343"/>
            <ac:spMk id="4" creationId="{256E2806-42CF-2A8C-1AF2-466B4FD6C071}"/>
          </ac:spMkLst>
        </pc:spChg>
        <pc:spChg chg="add mod ord">
          <ac:chgData name="MAZZONE PAOLO" userId="bbb73775-6840-49bf-951b-c048693d6041" providerId="ADAL" clId="{E525EA2F-4264-44E4-8583-B8B952D9789D}" dt="2023-06-17T15:22:44.459" v="1779" actId="255"/>
          <ac:spMkLst>
            <pc:docMk/>
            <pc:sldMk cId="4244342345" sldId="343"/>
            <ac:spMk id="7" creationId="{26DD116D-8A7E-F659-4C92-458B7DDAF530}"/>
          </ac:spMkLst>
        </pc:spChg>
        <pc:spChg chg="add mod ord">
          <ac:chgData name="MAZZONE PAOLO" userId="bbb73775-6840-49bf-951b-c048693d6041" providerId="ADAL" clId="{E525EA2F-4264-44E4-8583-B8B952D9789D}" dt="2023-06-17T15:22:58.829" v="1803" actId="255"/>
          <ac:spMkLst>
            <pc:docMk/>
            <pc:sldMk cId="4244342345" sldId="343"/>
            <ac:spMk id="8" creationId="{499DC790-B13E-4B70-EC7E-FEB6AD4EB25C}"/>
          </ac:spMkLst>
        </pc:spChg>
      </pc:sldChg>
      <pc:sldChg chg="modSp new mod">
        <pc:chgData name="MAZZONE PAOLO" userId="bbb73775-6840-49bf-951b-c048693d6041" providerId="ADAL" clId="{E525EA2F-4264-44E4-8583-B8B952D9789D}" dt="2023-06-17T14:43:24.384" v="769" actId="20577"/>
        <pc:sldMkLst>
          <pc:docMk/>
          <pc:sldMk cId="4258880450" sldId="344"/>
        </pc:sldMkLst>
        <pc:spChg chg="mod">
          <ac:chgData name="MAZZONE PAOLO" userId="bbb73775-6840-49bf-951b-c048693d6041" providerId="ADAL" clId="{E525EA2F-4264-44E4-8583-B8B952D9789D}" dt="2023-06-17T14:42:53.599" v="705"/>
          <ac:spMkLst>
            <pc:docMk/>
            <pc:sldMk cId="4258880450" sldId="344"/>
            <ac:spMk id="2" creationId="{B94CBB9B-1E64-045B-2C85-0393B67F719E}"/>
          </ac:spMkLst>
        </pc:spChg>
        <pc:spChg chg="mod">
          <ac:chgData name="MAZZONE PAOLO" userId="bbb73775-6840-49bf-951b-c048693d6041" providerId="ADAL" clId="{E525EA2F-4264-44E4-8583-B8B952D9789D}" dt="2023-06-17T14:43:17.773" v="745" actId="20577"/>
          <ac:spMkLst>
            <pc:docMk/>
            <pc:sldMk cId="4258880450" sldId="344"/>
            <ac:spMk id="3" creationId="{4E263A97-DF53-F1F8-80E1-11642511A5F5}"/>
          </ac:spMkLst>
        </pc:spChg>
        <pc:spChg chg="mod">
          <ac:chgData name="MAZZONE PAOLO" userId="bbb73775-6840-49bf-951b-c048693d6041" providerId="ADAL" clId="{E525EA2F-4264-44E4-8583-B8B952D9789D}" dt="2023-06-17T14:43:24.384" v="769" actId="20577"/>
          <ac:spMkLst>
            <pc:docMk/>
            <pc:sldMk cId="4258880450" sldId="344"/>
            <ac:spMk id="4" creationId="{0DA98378-E5B7-B7CC-974E-28F678E25838}"/>
          </ac:spMkLst>
        </pc:spChg>
      </pc:sldChg>
      <pc:sldChg chg="addSp modSp add mod">
        <pc:chgData name="MAZZONE PAOLO" userId="bbb73775-6840-49bf-951b-c048693d6041" providerId="ADAL" clId="{E525EA2F-4264-44E4-8583-B8B952D9789D}" dt="2023-06-17T17:42:33.422" v="3822" actId="20577"/>
        <pc:sldMkLst>
          <pc:docMk/>
          <pc:sldMk cId="1993448098" sldId="345"/>
        </pc:sldMkLst>
        <pc:spChg chg="mod">
          <ac:chgData name="MAZZONE PAOLO" userId="bbb73775-6840-49bf-951b-c048693d6041" providerId="ADAL" clId="{E525EA2F-4264-44E4-8583-B8B952D9789D}" dt="2023-06-17T14:43:42.572" v="776" actId="20577"/>
          <ac:spMkLst>
            <pc:docMk/>
            <pc:sldMk cId="1993448098" sldId="345"/>
            <ac:spMk id="3" creationId="{4E263A97-DF53-F1F8-80E1-11642511A5F5}"/>
          </ac:spMkLst>
        </pc:spChg>
        <pc:spChg chg="mod">
          <ac:chgData name="MAZZONE PAOLO" userId="bbb73775-6840-49bf-951b-c048693d6041" providerId="ADAL" clId="{E525EA2F-4264-44E4-8583-B8B952D9789D}" dt="2023-06-17T14:43:47.641" v="786" actId="20577"/>
          <ac:spMkLst>
            <pc:docMk/>
            <pc:sldMk cId="1993448098" sldId="345"/>
            <ac:spMk id="4" creationId="{0DA98378-E5B7-B7CC-974E-28F678E25838}"/>
          </ac:spMkLst>
        </pc:spChg>
        <pc:spChg chg="mod">
          <ac:chgData name="MAZZONE PAOLO" userId="bbb73775-6840-49bf-951b-c048693d6041" providerId="ADAL" clId="{E525EA2F-4264-44E4-8583-B8B952D9789D}" dt="2023-06-17T15:17:37.501" v="1565" actId="14100"/>
          <ac:spMkLst>
            <pc:docMk/>
            <pc:sldMk cId="1993448098" sldId="345"/>
            <ac:spMk id="5" creationId="{F7D32D55-18EC-24AC-7527-6381E45DF789}"/>
          </ac:spMkLst>
        </pc:spChg>
        <pc:spChg chg="mod">
          <ac:chgData name="MAZZONE PAOLO" userId="bbb73775-6840-49bf-951b-c048693d6041" providerId="ADAL" clId="{E525EA2F-4264-44E4-8583-B8B952D9789D}" dt="2023-06-17T15:18:02.717" v="1573" actId="20577"/>
          <ac:spMkLst>
            <pc:docMk/>
            <pc:sldMk cId="1993448098" sldId="345"/>
            <ac:spMk id="6" creationId="{A9C7FD36-9FE0-172D-C379-69422DA6C875}"/>
          </ac:spMkLst>
        </pc:spChg>
        <pc:spChg chg="add mod">
          <ac:chgData name="MAZZONE PAOLO" userId="bbb73775-6840-49bf-951b-c048693d6041" providerId="ADAL" clId="{E525EA2F-4264-44E4-8583-B8B952D9789D}" dt="2023-06-17T17:42:33.422" v="3822" actId="20577"/>
          <ac:spMkLst>
            <pc:docMk/>
            <pc:sldMk cId="1993448098" sldId="345"/>
            <ac:spMk id="9" creationId="{17FFDA1C-62AC-9D90-57D8-B44E0ED3BF6B}"/>
          </ac:spMkLst>
        </pc:spChg>
      </pc:sldChg>
      <pc:sldChg chg="modSp add mod">
        <pc:chgData name="MAZZONE PAOLO" userId="bbb73775-6840-49bf-951b-c048693d6041" providerId="ADAL" clId="{E525EA2F-4264-44E4-8583-B8B952D9789D}" dt="2023-06-17T15:24:30.472" v="1872" actId="255"/>
        <pc:sldMkLst>
          <pc:docMk/>
          <pc:sldMk cId="312169638" sldId="346"/>
        </pc:sldMkLst>
        <pc:spChg chg="mod">
          <ac:chgData name="MAZZONE PAOLO" userId="bbb73775-6840-49bf-951b-c048693d6041" providerId="ADAL" clId="{E525EA2F-4264-44E4-8583-B8B952D9789D}" dt="2023-06-17T14:44:21.453" v="817" actId="20577"/>
          <ac:spMkLst>
            <pc:docMk/>
            <pc:sldMk cId="312169638" sldId="346"/>
            <ac:spMk id="2" creationId="{0AA0B384-5506-1E93-0757-0510C6A6E4BB}"/>
          </ac:spMkLst>
        </pc:spChg>
        <pc:spChg chg="mod">
          <ac:chgData name="MAZZONE PAOLO" userId="bbb73775-6840-49bf-951b-c048693d6041" providerId="ADAL" clId="{E525EA2F-4264-44E4-8583-B8B952D9789D}" dt="2023-06-17T15:24:15.025" v="1846"/>
          <ac:spMkLst>
            <pc:docMk/>
            <pc:sldMk cId="312169638" sldId="346"/>
            <ac:spMk id="5" creationId="{7A6EB5D4-89EE-BD81-E45E-C94A337B5D1B}"/>
          </ac:spMkLst>
        </pc:spChg>
        <pc:spChg chg="mod">
          <ac:chgData name="MAZZONE PAOLO" userId="bbb73775-6840-49bf-951b-c048693d6041" providerId="ADAL" clId="{E525EA2F-4264-44E4-8583-B8B952D9789D}" dt="2023-06-17T15:24:30.472" v="1872" actId="255"/>
          <ac:spMkLst>
            <pc:docMk/>
            <pc:sldMk cId="312169638" sldId="346"/>
            <ac:spMk id="6" creationId="{54B55ABB-4EBC-11A9-692D-E0B473EB8A05}"/>
          </ac:spMkLst>
        </pc:spChg>
      </pc:sldChg>
      <pc:sldChg chg="addSp modSp add mod replId">
        <pc:chgData name="MAZZONE PAOLO" userId="bbb73775-6840-49bf-951b-c048693d6041" providerId="ADAL" clId="{E525EA2F-4264-44E4-8583-B8B952D9789D}" dt="2023-06-17T15:54:29.342" v="3182" actId="20577"/>
        <pc:sldMkLst>
          <pc:docMk/>
          <pc:sldMk cId="1432653056" sldId="347"/>
        </pc:sldMkLst>
        <pc:spChg chg="mod">
          <ac:chgData name="MAZZONE PAOLO" userId="bbb73775-6840-49bf-951b-c048693d6041" providerId="ADAL" clId="{E525EA2F-4264-44E4-8583-B8B952D9789D}" dt="2023-06-17T14:44:26.845" v="818"/>
          <ac:spMkLst>
            <pc:docMk/>
            <pc:sldMk cId="1432653056" sldId="347"/>
            <ac:spMk id="2" creationId="{B94CBB9B-1E64-045B-2C85-0393B67F719E}"/>
          </ac:spMkLst>
        </pc:spChg>
        <pc:spChg chg="mod">
          <ac:chgData name="MAZZONE PAOLO" userId="bbb73775-6840-49bf-951b-c048693d6041" providerId="ADAL" clId="{E525EA2F-4264-44E4-8583-B8B952D9789D}" dt="2023-06-17T15:19:51.035" v="1646"/>
          <ac:spMkLst>
            <pc:docMk/>
            <pc:sldMk cId="1432653056" sldId="347"/>
            <ac:spMk id="5" creationId="{321FF357-4939-412B-DB0C-0C94D1C89DB2}"/>
          </ac:spMkLst>
        </pc:spChg>
        <pc:spChg chg="mod">
          <ac:chgData name="MAZZONE PAOLO" userId="bbb73775-6840-49bf-951b-c048693d6041" providerId="ADAL" clId="{E525EA2F-4264-44E4-8583-B8B952D9789D}" dt="2023-06-17T15:20:00.707" v="1658" actId="20577"/>
          <ac:spMkLst>
            <pc:docMk/>
            <pc:sldMk cId="1432653056" sldId="347"/>
            <ac:spMk id="6" creationId="{6E3CDC00-425A-C379-F0E2-2189D2D85685}"/>
          </ac:spMkLst>
        </pc:spChg>
        <pc:spChg chg="add mod">
          <ac:chgData name="MAZZONE PAOLO" userId="bbb73775-6840-49bf-951b-c048693d6041" providerId="ADAL" clId="{E525EA2F-4264-44E4-8583-B8B952D9789D}" dt="2023-06-17T15:54:29.342" v="3182" actId="20577"/>
          <ac:spMkLst>
            <pc:docMk/>
            <pc:sldMk cId="1432653056" sldId="347"/>
            <ac:spMk id="9" creationId="{4FBB01A4-4698-88EE-4D42-E9CE7CF4FB70}"/>
          </ac:spMkLst>
        </pc:spChg>
      </pc:sldChg>
      <pc:sldChg chg="addSp modSp add mod replId">
        <pc:chgData name="MAZZONE PAOLO" userId="bbb73775-6840-49bf-951b-c048693d6041" providerId="ADAL" clId="{E525EA2F-4264-44E4-8583-B8B952D9789D}" dt="2023-06-17T15:54:52.549" v="3191" actId="20577"/>
        <pc:sldMkLst>
          <pc:docMk/>
          <pc:sldMk cId="1608983074" sldId="348"/>
        </pc:sldMkLst>
        <pc:spChg chg="mod">
          <ac:chgData name="MAZZONE PAOLO" userId="bbb73775-6840-49bf-951b-c048693d6041" providerId="ADAL" clId="{E525EA2F-4264-44E4-8583-B8B952D9789D}" dt="2023-06-17T14:44:29.063" v="819"/>
          <ac:spMkLst>
            <pc:docMk/>
            <pc:sldMk cId="1608983074" sldId="348"/>
            <ac:spMk id="2" creationId="{B94CBB9B-1E64-045B-2C85-0393B67F719E}"/>
          </ac:spMkLst>
        </pc:spChg>
        <pc:spChg chg="mod">
          <ac:chgData name="MAZZONE PAOLO" userId="bbb73775-6840-49bf-951b-c048693d6041" providerId="ADAL" clId="{E525EA2F-4264-44E4-8583-B8B952D9789D}" dt="2023-06-17T15:20:27.413" v="1669" actId="20577"/>
          <ac:spMkLst>
            <pc:docMk/>
            <pc:sldMk cId="1608983074" sldId="348"/>
            <ac:spMk id="5" creationId="{11BE8C2B-5F81-B7C9-85B2-35FE42C651B4}"/>
          </ac:spMkLst>
        </pc:spChg>
        <pc:spChg chg="mod">
          <ac:chgData name="MAZZONE PAOLO" userId="bbb73775-6840-49bf-951b-c048693d6041" providerId="ADAL" clId="{E525EA2F-4264-44E4-8583-B8B952D9789D}" dt="2023-06-17T15:20:37.210" v="1688" actId="20577"/>
          <ac:spMkLst>
            <pc:docMk/>
            <pc:sldMk cId="1608983074" sldId="348"/>
            <ac:spMk id="6" creationId="{84B39AAA-050A-0398-5C0C-896E79474AC3}"/>
          </ac:spMkLst>
        </pc:spChg>
        <pc:spChg chg="add mod">
          <ac:chgData name="MAZZONE PAOLO" userId="bbb73775-6840-49bf-951b-c048693d6041" providerId="ADAL" clId="{E525EA2F-4264-44E4-8583-B8B952D9789D}" dt="2023-06-17T15:54:52.549" v="3191" actId="20577"/>
          <ac:spMkLst>
            <pc:docMk/>
            <pc:sldMk cId="1608983074" sldId="348"/>
            <ac:spMk id="9" creationId="{3C7F65A4-A6E4-03A6-B3D4-8CA30988EB1A}"/>
          </ac:spMkLst>
        </pc:spChg>
      </pc:sldChg>
      <pc:sldChg chg="modSp add mod">
        <pc:chgData name="MAZZONE PAOLO" userId="bbb73775-6840-49bf-951b-c048693d6041" providerId="ADAL" clId="{E525EA2F-4264-44E4-8583-B8B952D9789D}" dt="2023-06-17T15:27:13.169" v="1996" actId="20577"/>
        <pc:sldMkLst>
          <pc:docMk/>
          <pc:sldMk cId="1891491281" sldId="349"/>
        </pc:sldMkLst>
        <pc:spChg chg="mod">
          <ac:chgData name="MAZZONE PAOLO" userId="bbb73775-6840-49bf-951b-c048693d6041" providerId="ADAL" clId="{E525EA2F-4264-44E4-8583-B8B952D9789D}" dt="2023-06-17T15:27:13.169" v="1996" actId="20577"/>
          <ac:spMkLst>
            <pc:docMk/>
            <pc:sldMk cId="1891491281" sldId="349"/>
            <ac:spMk id="2" creationId="{0AA0B384-5506-1E93-0757-0510C6A6E4BB}"/>
          </ac:spMkLst>
        </pc:spChg>
        <pc:spChg chg="mod">
          <ac:chgData name="MAZZONE PAOLO" userId="bbb73775-6840-49bf-951b-c048693d6041" providerId="ADAL" clId="{E525EA2F-4264-44E4-8583-B8B952D9789D}" dt="2023-06-17T15:25:21.973" v="1913"/>
          <ac:spMkLst>
            <pc:docMk/>
            <pc:sldMk cId="1891491281" sldId="349"/>
            <ac:spMk id="5" creationId="{07A2FDD0-8B3E-2C20-7570-3D28798F6582}"/>
          </ac:spMkLst>
        </pc:spChg>
        <pc:spChg chg="mod">
          <ac:chgData name="MAZZONE PAOLO" userId="bbb73775-6840-49bf-951b-c048693d6041" providerId="ADAL" clId="{E525EA2F-4264-44E4-8583-B8B952D9789D}" dt="2023-06-17T15:25:35.699" v="1941" actId="255"/>
          <ac:spMkLst>
            <pc:docMk/>
            <pc:sldMk cId="1891491281" sldId="349"/>
            <ac:spMk id="6" creationId="{BA481BA7-2E16-F30A-2277-5C3F739AEEEE}"/>
          </ac:spMkLst>
        </pc:spChg>
      </pc:sldChg>
      <pc:sldChg chg="addSp modSp add mod replId">
        <pc:chgData name="MAZZONE PAOLO" userId="bbb73775-6840-49bf-951b-c048693d6041" providerId="ADAL" clId="{E525EA2F-4264-44E4-8583-B8B952D9789D}" dt="2023-06-17T15:55:20.593" v="3196" actId="20577"/>
        <pc:sldMkLst>
          <pc:docMk/>
          <pc:sldMk cId="2870339074" sldId="350"/>
        </pc:sldMkLst>
        <pc:spChg chg="mod">
          <ac:chgData name="MAZZONE PAOLO" userId="bbb73775-6840-49bf-951b-c048693d6041" providerId="ADAL" clId="{E525EA2F-4264-44E4-8583-B8B952D9789D}" dt="2023-06-17T14:44:52.501" v="834" actId="20577"/>
          <ac:spMkLst>
            <pc:docMk/>
            <pc:sldMk cId="2870339074" sldId="350"/>
            <ac:spMk id="2" creationId="{B94CBB9B-1E64-045B-2C85-0393B67F719E}"/>
          </ac:spMkLst>
        </pc:spChg>
        <pc:spChg chg="mod">
          <ac:chgData name="MAZZONE PAOLO" userId="bbb73775-6840-49bf-951b-c048693d6041" providerId="ADAL" clId="{E525EA2F-4264-44E4-8583-B8B952D9789D}" dt="2023-06-17T15:21:02.921" v="1716"/>
          <ac:spMkLst>
            <pc:docMk/>
            <pc:sldMk cId="2870339074" sldId="350"/>
            <ac:spMk id="5" creationId="{946165C4-9EBA-7DF9-ADCB-61BA3A0792F8}"/>
          </ac:spMkLst>
        </pc:spChg>
        <pc:spChg chg="mod">
          <ac:chgData name="MAZZONE PAOLO" userId="bbb73775-6840-49bf-951b-c048693d6041" providerId="ADAL" clId="{E525EA2F-4264-44E4-8583-B8B952D9789D}" dt="2023-06-17T15:21:09.987" v="1726" actId="20577"/>
          <ac:spMkLst>
            <pc:docMk/>
            <pc:sldMk cId="2870339074" sldId="350"/>
            <ac:spMk id="6" creationId="{EB8923B7-7635-473D-FA95-4DFB8895F036}"/>
          </ac:spMkLst>
        </pc:spChg>
        <pc:spChg chg="add mod">
          <ac:chgData name="MAZZONE PAOLO" userId="bbb73775-6840-49bf-951b-c048693d6041" providerId="ADAL" clId="{E525EA2F-4264-44E4-8583-B8B952D9789D}" dt="2023-06-17T15:55:20.593" v="3196" actId="20577"/>
          <ac:spMkLst>
            <pc:docMk/>
            <pc:sldMk cId="2870339074" sldId="350"/>
            <ac:spMk id="9" creationId="{55CA1FD7-49D1-18B3-D02F-17B5645A2B0A}"/>
          </ac:spMkLst>
        </pc:spChg>
      </pc:sldChg>
      <pc:sldChg chg="addSp modSp add mod replId">
        <pc:chgData name="MAZZONE PAOLO" userId="bbb73775-6840-49bf-951b-c048693d6041" providerId="ADAL" clId="{E525EA2F-4264-44E4-8583-B8B952D9789D}" dt="2023-06-17T15:55:42.064" v="3205" actId="20577"/>
        <pc:sldMkLst>
          <pc:docMk/>
          <pc:sldMk cId="2695309885" sldId="351"/>
        </pc:sldMkLst>
        <pc:spChg chg="mod">
          <ac:chgData name="MAZZONE PAOLO" userId="bbb73775-6840-49bf-951b-c048693d6041" providerId="ADAL" clId="{E525EA2F-4264-44E4-8583-B8B952D9789D}" dt="2023-06-17T14:44:58.005" v="835"/>
          <ac:spMkLst>
            <pc:docMk/>
            <pc:sldMk cId="2695309885" sldId="351"/>
            <ac:spMk id="2" creationId="{B94CBB9B-1E64-045B-2C85-0393B67F719E}"/>
          </ac:spMkLst>
        </pc:spChg>
        <pc:spChg chg="mod">
          <ac:chgData name="MAZZONE PAOLO" userId="bbb73775-6840-49bf-951b-c048693d6041" providerId="ADAL" clId="{E525EA2F-4264-44E4-8583-B8B952D9789D}" dt="2023-06-17T15:21:32.400" v="1737" actId="20577"/>
          <ac:spMkLst>
            <pc:docMk/>
            <pc:sldMk cId="2695309885" sldId="351"/>
            <ac:spMk id="5" creationId="{491AB2C9-54B1-EC7A-82F1-3FD6849F5F3A}"/>
          </ac:spMkLst>
        </pc:spChg>
        <pc:spChg chg="mod">
          <ac:chgData name="MAZZONE PAOLO" userId="bbb73775-6840-49bf-951b-c048693d6041" providerId="ADAL" clId="{E525EA2F-4264-44E4-8583-B8B952D9789D}" dt="2023-06-17T15:21:42.296" v="1758" actId="20577"/>
          <ac:spMkLst>
            <pc:docMk/>
            <pc:sldMk cId="2695309885" sldId="351"/>
            <ac:spMk id="6" creationId="{AA55C710-9C71-12FC-2123-44E08937F746}"/>
          </ac:spMkLst>
        </pc:spChg>
        <pc:spChg chg="add mod">
          <ac:chgData name="MAZZONE PAOLO" userId="bbb73775-6840-49bf-951b-c048693d6041" providerId="ADAL" clId="{E525EA2F-4264-44E4-8583-B8B952D9789D}" dt="2023-06-17T15:55:42.064" v="3205" actId="20577"/>
          <ac:spMkLst>
            <pc:docMk/>
            <pc:sldMk cId="2695309885" sldId="351"/>
            <ac:spMk id="9" creationId="{DC557AE3-0545-3FD1-8B2A-C5F877FE94DE}"/>
          </ac:spMkLst>
        </pc:spChg>
      </pc:sldChg>
      <pc:sldChg chg="modSp new mod">
        <pc:chgData name="MAZZONE PAOLO" userId="bbb73775-6840-49bf-951b-c048693d6041" providerId="ADAL" clId="{E525EA2F-4264-44E4-8583-B8B952D9789D}" dt="2023-06-17T17:37:35.736" v="3750" actId="255"/>
        <pc:sldMkLst>
          <pc:docMk/>
          <pc:sldMk cId="3759820581" sldId="352"/>
        </pc:sldMkLst>
        <pc:spChg chg="mod">
          <ac:chgData name="MAZZONE PAOLO" userId="bbb73775-6840-49bf-951b-c048693d6041" providerId="ADAL" clId="{E525EA2F-4264-44E4-8583-B8B952D9789D}" dt="2023-06-17T17:37:35.736" v="3750" actId="255"/>
          <ac:spMkLst>
            <pc:docMk/>
            <pc:sldMk cId="3759820581" sldId="352"/>
            <ac:spMk id="2" creationId="{F05E79B4-12CF-0E93-6800-9AFEEE10C7DB}"/>
          </ac:spMkLst>
        </pc:spChg>
      </pc:sldChg>
      <pc:sldChg chg="addSp delSp modSp new mod">
        <pc:chgData name="MAZZONE PAOLO" userId="bbb73775-6840-49bf-951b-c048693d6041" providerId="ADAL" clId="{E525EA2F-4264-44E4-8583-B8B952D9789D}" dt="2023-06-17T17:39:02.464" v="3785" actId="6549"/>
        <pc:sldMkLst>
          <pc:docMk/>
          <pc:sldMk cId="4014263401" sldId="353"/>
        </pc:sldMkLst>
        <pc:spChg chg="mod">
          <ac:chgData name="MAZZONE PAOLO" userId="bbb73775-6840-49bf-951b-c048693d6041" providerId="ADAL" clId="{E525EA2F-4264-44E4-8583-B8B952D9789D}" dt="2023-06-17T14:47:46.237" v="914" actId="20577"/>
          <ac:spMkLst>
            <pc:docMk/>
            <pc:sldMk cId="4014263401" sldId="353"/>
            <ac:spMk id="2" creationId="{0DF77074-6CFC-F03F-C4A2-4F9FCB603C9B}"/>
          </ac:spMkLst>
        </pc:spChg>
        <pc:spChg chg="del">
          <ac:chgData name="MAZZONE PAOLO" userId="bbb73775-6840-49bf-951b-c048693d6041" providerId="ADAL" clId="{E525EA2F-4264-44E4-8583-B8B952D9789D}" dt="2023-06-17T14:48:23.176" v="915" actId="3680"/>
          <ac:spMkLst>
            <pc:docMk/>
            <pc:sldMk cId="4014263401" sldId="353"/>
            <ac:spMk id="3" creationId="{31B8195E-CDCA-0645-FB38-1934EA581908}"/>
          </ac:spMkLst>
        </pc:spChg>
        <pc:graphicFrameChg chg="add mod ord modGraphic">
          <ac:chgData name="MAZZONE PAOLO" userId="bbb73775-6840-49bf-951b-c048693d6041" providerId="ADAL" clId="{E525EA2F-4264-44E4-8583-B8B952D9789D}" dt="2023-06-17T17:39:02.464" v="3785" actId="6549"/>
          <ac:graphicFrameMkLst>
            <pc:docMk/>
            <pc:sldMk cId="4014263401" sldId="353"/>
            <ac:graphicFrameMk id="4" creationId="{8CE550A7-6D23-D698-CEC2-1938F5A6D265}"/>
          </ac:graphicFrameMkLst>
        </pc:graphicFrameChg>
      </pc:sldChg>
      <pc:sldChg chg="addSp delSp modSp new mod modClrScheme chgLayout">
        <pc:chgData name="MAZZONE PAOLO" userId="bbb73775-6840-49bf-951b-c048693d6041" providerId="ADAL" clId="{E525EA2F-4264-44E4-8583-B8B952D9789D}" dt="2023-06-17T17:39:18.075" v="3787" actId="3064"/>
        <pc:sldMkLst>
          <pc:docMk/>
          <pc:sldMk cId="91854877" sldId="354"/>
        </pc:sldMkLst>
        <pc:spChg chg="mod ord">
          <ac:chgData name="MAZZONE PAOLO" userId="bbb73775-6840-49bf-951b-c048693d6041" providerId="ADAL" clId="{E525EA2F-4264-44E4-8583-B8B952D9789D}" dt="2023-06-17T15:30:38.862" v="2095" actId="700"/>
          <ac:spMkLst>
            <pc:docMk/>
            <pc:sldMk cId="91854877" sldId="354"/>
            <ac:spMk id="2" creationId="{6053FD28-AA93-C710-FEA6-A8BE85E0E866}"/>
          </ac:spMkLst>
        </pc:spChg>
        <pc:spChg chg="del mod ord">
          <ac:chgData name="MAZZONE PAOLO" userId="bbb73775-6840-49bf-951b-c048693d6041" providerId="ADAL" clId="{E525EA2F-4264-44E4-8583-B8B952D9789D}" dt="2023-06-17T15:30:16.537" v="2093" actId="478"/>
          <ac:spMkLst>
            <pc:docMk/>
            <pc:sldMk cId="91854877" sldId="354"/>
            <ac:spMk id="3" creationId="{002E7305-8330-4101-FC5F-A5F206EDECE9}"/>
          </ac:spMkLst>
        </pc:spChg>
        <pc:spChg chg="del mod ord">
          <ac:chgData name="MAZZONE PAOLO" userId="bbb73775-6840-49bf-951b-c048693d6041" providerId="ADAL" clId="{E525EA2F-4264-44E4-8583-B8B952D9789D}" dt="2023-06-17T15:30:18.746" v="2094" actId="478"/>
          <ac:spMkLst>
            <pc:docMk/>
            <pc:sldMk cId="91854877" sldId="354"/>
            <ac:spMk id="4" creationId="{D6CE4FF7-C874-8648-1566-D04035EF0B18}"/>
          </ac:spMkLst>
        </pc:spChg>
        <pc:spChg chg="add mod ord">
          <ac:chgData name="MAZZONE PAOLO" userId="bbb73775-6840-49bf-951b-c048693d6041" providerId="ADAL" clId="{E525EA2F-4264-44E4-8583-B8B952D9789D}" dt="2023-06-17T17:39:18.075" v="3787" actId="3064"/>
          <ac:spMkLst>
            <pc:docMk/>
            <pc:sldMk cId="91854877" sldId="354"/>
            <ac:spMk id="7" creationId="{27885AB0-1F6F-1A3B-4A15-E318B8DA9F18}"/>
          </ac:spMkLst>
        </pc:spChg>
        <pc:spChg chg="add mod ord">
          <ac:chgData name="MAZZONE PAOLO" userId="bbb73775-6840-49bf-951b-c048693d6041" providerId="ADAL" clId="{E525EA2F-4264-44E4-8583-B8B952D9789D}" dt="2023-06-17T17:39:18.075" v="3787" actId="3064"/>
          <ac:spMkLst>
            <pc:docMk/>
            <pc:sldMk cId="91854877" sldId="354"/>
            <ac:spMk id="8" creationId="{7D5BF1B3-A6D2-BC20-E47D-48B9E3DB1526}"/>
          </ac:spMkLst>
        </pc:spChg>
        <pc:spChg chg="add del mod">
          <ac:chgData name="MAZZONE PAOLO" userId="bbb73775-6840-49bf-951b-c048693d6041" providerId="ADAL" clId="{E525EA2F-4264-44E4-8583-B8B952D9789D}" dt="2023-06-17T15:30:38.862" v="2095" actId="700"/>
          <ac:spMkLst>
            <pc:docMk/>
            <pc:sldMk cId="91854877" sldId="354"/>
            <ac:spMk id="10" creationId="{6A431914-4C24-BBB6-DCB5-6B8AC923DA91}"/>
          </ac:spMkLst>
        </pc:spChg>
        <pc:spChg chg="add del mod">
          <ac:chgData name="MAZZONE PAOLO" userId="bbb73775-6840-49bf-951b-c048693d6041" providerId="ADAL" clId="{E525EA2F-4264-44E4-8583-B8B952D9789D}" dt="2023-06-17T15:30:38.862" v="2095" actId="700"/>
          <ac:spMkLst>
            <pc:docMk/>
            <pc:sldMk cId="91854877" sldId="354"/>
            <ac:spMk id="12" creationId="{09E21D65-E093-184B-7F74-7A07C1C7BD04}"/>
          </ac:spMkLst>
        </pc:spChg>
        <pc:spChg chg="add mod ord">
          <ac:chgData name="MAZZONE PAOLO" userId="bbb73775-6840-49bf-951b-c048693d6041" providerId="ADAL" clId="{E525EA2F-4264-44E4-8583-B8B952D9789D}" dt="2023-06-17T15:30:38.862" v="2095" actId="700"/>
          <ac:spMkLst>
            <pc:docMk/>
            <pc:sldMk cId="91854877" sldId="354"/>
            <ac:spMk id="13" creationId="{9204683D-F806-58FD-DBF5-7C1FC5F575EA}"/>
          </ac:spMkLst>
        </pc:spChg>
        <pc:spChg chg="add mod ord">
          <ac:chgData name="MAZZONE PAOLO" userId="bbb73775-6840-49bf-951b-c048693d6041" providerId="ADAL" clId="{E525EA2F-4264-44E4-8583-B8B952D9789D}" dt="2023-06-17T15:30:38.862" v="2095" actId="700"/>
          <ac:spMkLst>
            <pc:docMk/>
            <pc:sldMk cId="91854877" sldId="354"/>
            <ac:spMk id="14" creationId="{01884F9D-68BA-F3FB-139C-641D1B36990C}"/>
          </ac:spMkLst>
        </pc:spChg>
      </pc:sldChg>
      <pc:sldChg chg="addSp delSp modSp new mod">
        <pc:chgData name="MAZZONE PAOLO" userId="bbb73775-6840-49bf-951b-c048693d6041" providerId="ADAL" clId="{E525EA2F-4264-44E4-8583-B8B952D9789D}" dt="2023-06-17T17:40:52.394" v="3820" actId="20577"/>
        <pc:sldMkLst>
          <pc:docMk/>
          <pc:sldMk cId="2182881087" sldId="355"/>
        </pc:sldMkLst>
        <pc:spChg chg="mod">
          <ac:chgData name="MAZZONE PAOLO" userId="bbb73775-6840-49bf-951b-c048693d6041" providerId="ADAL" clId="{E525EA2F-4264-44E4-8583-B8B952D9789D}" dt="2023-06-17T14:51:22.025" v="1134" actId="20577"/>
          <ac:spMkLst>
            <pc:docMk/>
            <pc:sldMk cId="2182881087" sldId="355"/>
            <ac:spMk id="2" creationId="{7408EB31-9C6C-0B1E-7505-C75CCFD8AD44}"/>
          </ac:spMkLst>
        </pc:spChg>
        <pc:spChg chg="add del">
          <ac:chgData name="MAZZONE PAOLO" userId="bbb73775-6840-49bf-951b-c048693d6041" providerId="ADAL" clId="{E525EA2F-4264-44E4-8583-B8B952D9789D}" dt="2023-06-17T14:51:41.227" v="1140"/>
          <ac:spMkLst>
            <pc:docMk/>
            <pc:sldMk cId="2182881087" sldId="355"/>
            <ac:spMk id="3" creationId="{98B47F30-83F4-45E4-A24B-0BF225044CA0}"/>
          </ac:spMkLst>
        </pc:spChg>
        <pc:graphicFrameChg chg="add del mod">
          <ac:chgData name="MAZZONE PAOLO" userId="bbb73775-6840-49bf-951b-c048693d6041" providerId="ADAL" clId="{E525EA2F-4264-44E4-8583-B8B952D9789D}" dt="2023-06-17T14:51:31.829" v="1136"/>
          <ac:graphicFrameMkLst>
            <pc:docMk/>
            <pc:sldMk cId="2182881087" sldId="355"/>
            <ac:graphicFrameMk id="4" creationId="{DEF7DE57-92C9-8B82-F942-15C99CD80574}"/>
          </ac:graphicFrameMkLst>
        </pc:graphicFrameChg>
        <pc:graphicFrameChg chg="add del mod ord modGraphic">
          <ac:chgData name="MAZZONE PAOLO" userId="bbb73775-6840-49bf-951b-c048693d6041" providerId="ADAL" clId="{E525EA2F-4264-44E4-8583-B8B952D9789D}" dt="2023-06-17T14:51:39.728" v="1139" actId="3680"/>
          <ac:graphicFrameMkLst>
            <pc:docMk/>
            <pc:sldMk cId="2182881087" sldId="355"/>
            <ac:graphicFrameMk id="5" creationId="{F7BF086F-573E-431E-7B81-58516B0125BF}"/>
          </ac:graphicFrameMkLst>
        </pc:graphicFrameChg>
        <pc:graphicFrameChg chg="add mod modGraphic">
          <ac:chgData name="MAZZONE PAOLO" userId="bbb73775-6840-49bf-951b-c048693d6041" providerId="ADAL" clId="{E525EA2F-4264-44E4-8583-B8B952D9789D}" dt="2023-06-17T17:40:52.394" v="3820" actId="20577"/>
          <ac:graphicFrameMkLst>
            <pc:docMk/>
            <pc:sldMk cId="2182881087" sldId="355"/>
            <ac:graphicFrameMk id="6" creationId="{E796A329-7DF1-B967-ECA2-670C39BEA218}"/>
          </ac:graphicFrameMkLst>
        </pc:graphicFrameChg>
      </pc:sldChg>
      <pc:sldChg chg="addSp delSp modSp mod">
        <pc:chgData name="MAZZONE PAOLO" userId="bbb73775-6840-49bf-951b-c048693d6041" providerId="ADAL" clId="{E525EA2F-4264-44E4-8583-B8B952D9789D}" dt="2023-06-17T15:52:22.982" v="3148" actId="20577"/>
        <pc:sldMkLst>
          <pc:docMk/>
          <pc:sldMk cId="404220145" sldId="356"/>
        </pc:sldMkLst>
        <pc:spChg chg="add del mod">
          <ac:chgData name="MAZZONE PAOLO" userId="bbb73775-6840-49bf-951b-c048693d6041" providerId="ADAL" clId="{E525EA2F-4264-44E4-8583-B8B952D9789D}" dt="2023-06-17T15:18:18.535" v="1575"/>
          <ac:spMkLst>
            <pc:docMk/>
            <pc:sldMk cId="404220145" sldId="356"/>
            <ac:spMk id="3" creationId="{74ECB5A4-D718-7021-E830-301CD91B27DD}"/>
          </ac:spMkLst>
        </pc:spChg>
        <pc:spChg chg="add del mod">
          <ac:chgData name="MAZZONE PAOLO" userId="bbb73775-6840-49bf-951b-c048693d6041" providerId="ADAL" clId="{E525EA2F-4264-44E4-8583-B8B952D9789D}" dt="2023-06-17T15:19:01.445" v="1606" actId="20577"/>
          <ac:spMkLst>
            <pc:docMk/>
            <pc:sldMk cId="404220145" sldId="356"/>
            <ac:spMk id="7" creationId="{26DD116D-8A7E-F659-4C92-458B7DDAF530}"/>
          </ac:spMkLst>
        </pc:spChg>
        <pc:spChg chg="mod">
          <ac:chgData name="MAZZONE PAOLO" userId="bbb73775-6840-49bf-951b-c048693d6041" providerId="ADAL" clId="{E525EA2F-4264-44E4-8583-B8B952D9789D}" dt="2023-06-17T15:19:07.382" v="1618" actId="20577"/>
          <ac:spMkLst>
            <pc:docMk/>
            <pc:sldMk cId="404220145" sldId="356"/>
            <ac:spMk id="8" creationId="{499DC790-B13E-4B70-EC7E-FEB6AD4EB25C}"/>
          </ac:spMkLst>
        </pc:spChg>
        <pc:spChg chg="add del mod">
          <ac:chgData name="MAZZONE PAOLO" userId="bbb73775-6840-49bf-951b-c048693d6041" providerId="ADAL" clId="{E525EA2F-4264-44E4-8583-B8B952D9789D}" dt="2023-06-17T15:18:22.772" v="1579" actId="478"/>
          <ac:spMkLst>
            <pc:docMk/>
            <pc:sldMk cId="404220145" sldId="356"/>
            <ac:spMk id="9" creationId="{D35888B6-1F61-D6C2-8FC5-7EA17845615B}"/>
          </ac:spMkLst>
        </pc:spChg>
        <pc:spChg chg="add del mod">
          <ac:chgData name="MAZZONE PAOLO" userId="bbb73775-6840-49bf-951b-c048693d6041" providerId="ADAL" clId="{E525EA2F-4264-44E4-8583-B8B952D9789D}" dt="2023-06-17T15:18:22.359" v="1578"/>
          <ac:spMkLst>
            <pc:docMk/>
            <pc:sldMk cId="404220145" sldId="356"/>
            <ac:spMk id="10" creationId="{865529A8-27BD-BB4A-B128-84DEBE5F7E7B}"/>
          </ac:spMkLst>
        </pc:spChg>
        <pc:spChg chg="add mod">
          <ac:chgData name="MAZZONE PAOLO" userId="bbb73775-6840-49bf-951b-c048693d6041" providerId="ADAL" clId="{E525EA2F-4264-44E4-8583-B8B952D9789D}" dt="2023-06-17T15:52:22.982" v="3148" actId="20577"/>
          <ac:spMkLst>
            <pc:docMk/>
            <pc:sldMk cId="404220145" sldId="356"/>
            <ac:spMk id="13" creationId="{DD191A8C-5700-93E9-AEBA-DD5C065065C6}"/>
          </ac:spMkLst>
        </pc:spChg>
      </pc:sldChg>
      <pc:sldChg chg="modSp mod">
        <pc:chgData name="MAZZONE PAOLO" userId="bbb73775-6840-49bf-951b-c048693d6041" providerId="ADAL" clId="{E525EA2F-4264-44E4-8583-B8B952D9789D}" dt="2023-06-17T15:23:52.446" v="1842" actId="20577"/>
        <pc:sldMkLst>
          <pc:docMk/>
          <pc:sldMk cId="692270491" sldId="357"/>
        </pc:sldMkLst>
        <pc:spChg chg="mod">
          <ac:chgData name="MAZZONE PAOLO" userId="bbb73775-6840-49bf-951b-c048693d6041" providerId="ADAL" clId="{E525EA2F-4264-44E4-8583-B8B952D9789D}" dt="2023-06-17T15:23:52.446" v="1842" actId="20577"/>
          <ac:spMkLst>
            <pc:docMk/>
            <pc:sldMk cId="692270491" sldId="357"/>
            <ac:spMk id="7" creationId="{26DD116D-8A7E-F659-4C92-458B7DDAF530}"/>
          </ac:spMkLst>
        </pc:spChg>
        <pc:spChg chg="mod">
          <ac:chgData name="MAZZONE PAOLO" userId="bbb73775-6840-49bf-951b-c048693d6041" providerId="ADAL" clId="{E525EA2F-4264-44E4-8583-B8B952D9789D}" dt="2023-06-17T15:23:43.428" v="1833" actId="255"/>
          <ac:spMkLst>
            <pc:docMk/>
            <pc:sldMk cId="692270491" sldId="357"/>
            <ac:spMk id="8" creationId="{499DC790-B13E-4B70-EC7E-FEB6AD4EB25C}"/>
          </ac:spMkLst>
        </pc:spChg>
      </pc:sldChg>
      <pc:sldChg chg="modSp mod">
        <pc:chgData name="MAZZONE PAOLO" userId="bbb73775-6840-49bf-951b-c048693d6041" providerId="ADAL" clId="{E525EA2F-4264-44E4-8583-B8B952D9789D}" dt="2023-06-17T15:25:03.975" v="1909" actId="255"/>
        <pc:sldMkLst>
          <pc:docMk/>
          <pc:sldMk cId="1197150095" sldId="358"/>
        </pc:sldMkLst>
        <pc:spChg chg="mod">
          <ac:chgData name="MAZZONE PAOLO" userId="bbb73775-6840-49bf-951b-c048693d6041" providerId="ADAL" clId="{E525EA2F-4264-44E4-8583-B8B952D9789D}" dt="2023-06-17T15:24:54.564" v="1887" actId="20577"/>
          <ac:spMkLst>
            <pc:docMk/>
            <pc:sldMk cId="1197150095" sldId="358"/>
            <ac:spMk id="5" creationId="{7A6EB5D4-89EE-BD81-E45E-C94A337B5D1B}"/>
          </ac:spMkLst>
        </pc:spChg>
        <pc:spChg chg="mod">
          <ac:chgData name="MAZZONE PAOLO" userId="bbb73775-6840-49bf-951b-c048693d6041" providerId="ADAL" clId="{E525EA2F-4264-44E4-8583-B8B952D9789D}" dt="2023-06-17T15:25:03.975" v="1909" actId="255"/>
          <ac:spMkLst>
            <pc:docMk/>
            <pc:sldMk cId="1197150095" sldId="358"/>
            <ac:spMk id="6" creationId="{54B55ABB-4EBC-11A9-692D-E0B473EB8A05}"/>
          </ac:spMkLst>
        </pc:spChg>
      </pc:sldChg>
      <pc:sldChg chg="modSp mod">
        <pc:chgData name="MAZZONE PAOLO" userId="bbb73775-6840-49bf-951b-c048693d6041" providerId="ADAL" clId="{E525EA2F-4264-44E4-8583-B8B952D9789D}" dt="2023-06-17T15:27:03.420" v="1992" actId="20577"/>
        <pc:sldMkLst>
          <pc:docMk/>
          <pc:sldMk cId="3640015999" sldId="359"/>
        </pc:sldMkLst>
        <pc:spChg chg="mod">
          <ac:chgData name="MAZZONE PAOLO" userId="bbb73775-6840-49bf-951b-c048693d6041" providerId="ADAL" clId="{E525EA2F-4264-44E4-8583-B8B952D9789D}" dt="2023-06-17T15:27:03.420" v="1992" actId="20577"/>
          <ac:spMkLst>
            <pc:docMk/>
            <pc:sldMk cId="3640015999" sldId="359"/>
            <ac:spMk id="2" creationId="{0AA0B384-5506-1E93-0757-0510C6A6E4BB}"/>
          </ac:spMkLst>
        </pc:spChg>
        <pc:spChg chg="mod">
          <ac:chgData name="MAZZONE PAOLO" userId="bbb73775-6840-49bf-951b-c048693d6041" providerId="ADAL" clId="{E525EA2F-4264-44E4-8583-B8B952D9789D}" dt="2023-06-17T15:25:52.518" v="1954" actId="20577"/>
          <ac:spMkLst>
            <pc:docMk/>
            <pc:sldMk cId="3640015999" sldId="359"/>
            <ac:spMk id="5" creationId="{07A2FDD0-8B3E-2C20-7570-3D28798F6582}"/>
          </ac:spMkLst>
        </pc:spChg>
        <pc:spChg chg="mod">
          <ac:chgData name="MAZZONE PAOLO" userId="bbb73775-6840-49bf-951b-c048693d6041" providerId="ADAL" clId="{E525EA2F-4264-44E4-8583-B8B952D9789D}" dt="2023-06-17T15:26:05.407" v="1988" actId="255"/>
          <ac:spMkLst>
            <pc:docMk/>
            <pc:sldMk cId="3640015999" sldId="359"/>
            <ac:spMk id="6" creationId="{BA481BA7-2E16-F30A-2277-5C3F739AEEEE}"/>
          </ac:spMkLst>
        </pc:spChg>
      </pc:sldChg>
      <pc:sldChg chg="modSp add mod">
        <pc:chgData name="MAZZONE PAOLO" userId="bbb73775-6840-49bf-951b-c048693d6041" providerId="ADAL" clId="{E525EA2F-4264-44E4-8583-B8B952D9789D}" dt="2023-06-24T10:16:08.167" v="3989" actId="20577"/>
        <pc:sldMkLst>
          <pc:docMk/>
          <pc:sldMk cId="4286685377" sldId="360"/>
        </pc:sldMkLst>
        <pc:spChg chg="mod">
          <ac:chgData name="MAZZONE PAOLO" userId="bbb73775-6840-49bf-951b-c048693d6041" providerId="ADAL" clId="{E525EA2F-4264-44E4-8583-B8B952D9789D}" dt="2023-06-24T10:16:08.167" v="3989" actId="20577"/>
          <ac:spMkLst>
            <pc:docMk/>
            <pc:sldMk cId="4286685377" sldId="360"/>
            <ac:spMk id="2" creationId="{F05E79B4-12CF-0E93-6800-9AFEEE10C7DB}"/>
          </ac:spMkLst>
        </pc:spChg>
      </pc:sldChg>
      <pc:sldChg chg="new del">
        <pc:chgData name="MAZZONE PAOLO" userId="bbb73775-6840-49bf-951b-c048693d6041" providerId="ADAL" clId="{E525EA2F-4264-44E4-8583-B8B952D9789D}" dt="2023-06-24T10:16:42.220" v="3992" actId="2696"/>
        <pc:sldMkLst>
          <pc:docMk/>
          <pc:sldMk cId="1113676372" sldId="361"/>
        </pc:sldMkLst>
      </pc:sldChg>
      <pc:sldChg chg="addSp delSp modSp new mod modClrScheme chgLayout">
        <pc:chgData name="MAZZONE PAOLO" userId="bbb73775-6840-49bf-951b-c048693d6041" providerId="ADAL" clId="{E525EA2F-4264-44E4-8583-B8B952D9789D}" dt="2023-06-24T10:26:57.107" v="4206" actId="20577"/>
        <pc:sldMkLst>
          <pc:docMk/>
          <pc:sldMk cId="3919801658" sldId="362"/>
        </pc:sldMkLst>
        <pc:spChg chg="del mod ord">
          <ac:chgData name="MAZZONE PAOLO" userId="bbb73775-6840-49bf-951b-c048693d6041" providerId="ADAL" clId="{E525EA2F-4264-44E4-8583-B8B952D9789D}" dt="2023-06-24T10:24:34.676" v="4133" actId="700"/>
          <ac:spMkLst>
            <pc:docMk/>
            <pc:sldMk cId="3919801658" sldId="362"/>
            <ac:spMk id="2" creationId="{CCE8C3A4-5147-2246-6DBA-03E8ABA4D95E}"/>
          </ac:spMkLst>
        </pc:spChg>
        <pc:spChg chg="del mod ord">
          <ac:chgData name="MAZZONE PAOLO" userId="bbb73775-6840-49bf-951b-c048693d6041" providerId="ADAL" clId="{E525EA2F-4264-44E4-8583-B8B952D9789D}" dt="2023-06-24T10:24:34.676" v="4133" actId="700"/>
          <ac:spMkLst>
            <pc:docMk/>
            <pc:sldMk cId="3919801658" sldId="362"/>
            <ac:spMk id="3" creationId="{0E1B350D-493B-3FAC-0238-376AF7322C0B}"/>
          </ac:spMkLst>
        </pc:spChg>
        <pc:spChg chg="add mod ord">
          <ac:chgData name="MAZZONE PAOLO" userId="bbb73775-6840-49bf-951b-c048693d6041" providerId="ADAL" clId="{E525EA2F-4264-44E4-8583-B8B952D9789D}" dt="2023-06-24T10:24:45.429" v="4150" actId="58"/>
          <ac:spMkLst>
            <pc:docMk/>
            <pc:sldMk cId="3919801658" sldId="362"/>
            <ac:spMk id="4" creationId="{01B2AB5F-D259-EE7F-6092-434FD2C1F733}"/>
          </ac:spMkLst>
        </pc:spChg>
        <pc:spChg chg="add mod ord">
          <ac:chgData name="MAZZONE PAOLO" userId="bbb73775-6840-49bf-951b-c048693d6041" providerId="ADAL" clId="{E525EA2F-4264-44E4-8583-B8B952D9789D}" dt="2023-06-24T10:26:46.427" v="4175" actId="20577"/>
          <ac:spMkLst>
            <pc:docMk/>
            <pc:sldMk cId="3919801658" sldId="362"/>
            <ac:spMk id="5" creationId="{E05703C0-E199-8AB6-D391-2CBA07A1D3BA}"/>
          </ac:spMkLst>
        </pc:spChg>
        <pc:spChg chg="add del mod ord">
          <ac:chgData name="MAZZONE PAOLO" userId="bbb73775-6840-49bf-951b-c048693d6041" providerId="ADAL" clId="{E525EA2F-4264-44E4-8583-B8B952D9789D}" dt="2023-06-24T10:25:41.948" v="4157" actId="931"/>
          <ac:spMkLst>
            <pc:docMk/>
            <pc:sldMk cId="3919801658" sldId="362"/>
            <ac:spMk id="6" creationId="{DA0B90F4-7E8A-22A7-CC18-B9814EFCCE8D}"/>
          </ac:spMkLst>
        </pc:spChg>
        <pc:spChg chg="add mod ord">
          <ac:chgData name="MAZZONE PAOLO" userId="bbb73775-6840-49bf-951b-c048693d6041" providerId="ADAL" clId="{E525EA2F-4264-44E4-8583-B8B952D9789D}" dt="2023-06-24T10:26:57.107" v="4206" actId="20577"/>
          <ac:spMkLst>
            <pc:docMk/>
            <pc:sldMk cId="3919801658" sldId="362"/>
            <ac:spMk id="7" creationId="{29A8F748-9439-C28C-CF27-438D11DC55B6}"/>
          </ac:spMkLst>
        </pc:spChg>
        <pc:spChg chg="add del mod ord">
          <ac:chgData name="MAZZONE PAOLO" userId="bbb73775-6840-49bf-951b-c048693d6041" providerId="ADAL" clId="{E525EA2F-4264-44E4-8583-B8B952D9789D}" dt="2023-06-24T10:25:48.239" v="4158" actId="931"/>
          <ac:spMkLst>
            <pc:docMk/>
            <pc:sldMk cId="3919801658" sldId="362"/>
            <ac:spMk id="8" creationId="{8A3AB588-2792-7A5C-7274-48D74F9CA30D}"/>
          </ac:spMkLst>
        </pc:spChg>
        <pc:spChg chg="add del mod">
          <ac:chgData name="MAZZONE PAOLO" userId="bbb73775-6840-49bf-951b-c048693d6041" providerId="ADAL" clId="{E525EA2F-4264-44E4-8583-B8B952D9789D}" dt="2023-06-24T10:24:48.967" v="4152"/>
          <ac:spMkLst>
            <pc:docMk/>
            <pc:sldMk cId="3919801658" sldId="362"/>
            <ac:spMk id="9" creationId="{F2F39E68-D892-24CF-4A8A-C8C97C41F703}"/>
          </ac:spMkLst>
        </pc:spChg>
        <pc:spChg chg="add del mod">
          <ac:chgData name="MAZZONE PAOLO" userId="bbb73775-6840-49bf-951b-c048693d6041" providerId="ADAL" clId="{E525EA2F-4264-44E4-8583-B8B952D9789D}" dt="2023-06-24T10:25:05.141" v="4154"/>
          <ac:spMkLst>
            <pc:docMk/>
            <pc:sldMk cId="3919801658" sldId="362"/>
            <ac:spMk id="10" creationId="{05992E54-504B-4E3B-2D8D-25D1B8A6C9E4}"/>
          </ac:spMkLst>
        </pc:spChg>
        <pc:spChg chg="add del mod">
          <ac:chgData name="MAZZONE PAOLO" userId="bbb73775-6840-49bf-951b-c048693d6041" providerId="ADAL" clId="{E525EA2F-4264-44E4-8583-B8B952D9789D}" dt="2023-06-24T10:25:14.854" v="4156"/>
          <ac:spMkLst>
            <pc:docMk/>
            <pc:sldMk cId="3919801658" sldId="362"/>
            <ac:spMk id="11" creationId="{6B0BA1D8-2ED0-1013-8CB6-0529B6F36CDA}"/>
          </ac:spMkLst>
        </pc:spChg>
        <pc:picChg chg="add mod">
          <ac:chgData name="MAZZONE PAOLO" userId="bbb73775-6840-49bf-951b-c048693d6041" providerId="ADAL" clId="{E525EA2F-4264-44E4-8583-B8B952D9789D}" dt="2023-06-24T10:25:41.948" v="4157" actId="931"/>
          <ac:picMkLst>
            <pc:docMk/>
            <pc:sldMk cId="3919801658" sldId="362"/>
            <ac:picMk id="13" creationId="{6B463960-7829-6801-A0F9-603379CF73BE}"/>
          </ac:picMkLst>
        </pc:picChg>
        <pc:picChg chg="add mod">
          <ac:chgData name="MAZZONE PAOLO" userId="bbb73775-6840-49bf-951b-c048693d6041" providerId="ADAL" clId="{E525EA2F-4264-44E4-8583-B8B952D9789D}" dt="2023-06-24T10:25:48.239" v="4158" actId="931"/>
          <ac:picMkLst>
            <pc:docMk/>
            <pc:sldMk cId="3919801658" sldId="362"/>
            <ac:picMk id="15" creationId="{050921C3-77AE-4EB8-E7C2-D38F5981C1C9}"/>
          </ac:picMkLst>
        </pc:picChg>
      </pc:sldChg>
      <pc:sldChg chg="modSp add mod">
        <pc:chgData name="MAZZONE PAOLO" userId="bbb73775-6840-49bf-951b-c048693d6041" providerId="ADAL" clId="{E525EA2F-4264-44E4-8583-B8B952D9789D}" dt="2023-06-24T10:22:15.055" v="4132" actId="12789"/>
        <pc:sldMkLst>
          <pc:docMk/>
          <pc:sldMk cId="2414568243" sldId="363"/>
        </pc:sldMkLst>
        <pc:graphicFrameChg chg="mod modGraphic">
          <ac:chgData name="MAZZONE PAOLO" userId="bbb73775-6840-49bf-951b-c048693d6041" providerId="ADAL" clId="{E525EA2F-4264-44E4-8583-B8B952D9789D}" dt="2023-06-24T10:22:15.055" v="4132" actId="12789"/>
          <ac:graphicFrameMkLst>
            <pc:docMk/>
            <pc:sldMk cId="2414568243" sldId="363"/>
            <ac:graphicFrameMk id="4" creationId="{8CE550A7-6D23-D698-CEC2-1938F5A6D265}"/>
          </ac:graphicFrameMkLst>
        </pc:graphicFrameChg>
      </pc:sldChg>
      <pc:sldChg chg="addSp delSp modSp new mod">
        <pc:chgData name="MAZZONE PAOLO" userId="bbb73775-6840-49bf-951b-c048693d6041" providerId="ADAL" clId="{E525EA2F-4264-44E4-8583-B8B952D9789D}" dt="2023-06-24T10:32:06.471" v="4407" actId="20577"/>
        <pc:sldMkLst>
          <pc:docMk/>
          <pc:sldMk cId="3796026449" sldId="364"/>
        </pc:sldMkLst>
        <pc:spChg chg="mod">
          <ac:chgData name="MAZZONE PAOLO" userId="bbb73775-6840-49bf-951b-c048693d6041" providerId="ADAL" clId="{E525EA2F-4264-44E4-8583-B8B952D9789D}" dt="2023-06-24T10:28:56.961" v="4300" actId="20577"/>
          <ac:spMkLst>
            <pc:docMk/>
            <pc:sldMk cId="3796026449" sldId="364"/>
            <ac:spMk id="2" creationId="{80975EB7-511F-F31B-3F8B-54C8F407337A}"/>
          </ac:spMkLst>
        </pc:spChg>
        <pc:spChg chg="mod">
          <ac:chgData name="MAZZONE PAOLO" userId="bbb73775-6840-49bf-951b-c048693d6041" providerId="ADAL" clId="{E525EA2F-4264-44E4-8583-B8B952D9789D}" dt="2023-06-24T10:28:49.278" v="4279" actId="20577"/>
          <ac:spMkLst>
            <pc:docMk/>
            <pc:sldMk cId="3796026449" sldId="364"/>
            <ac:spMk id="3" creationId="{B7C5E3F1-4BA6-4B93-D936-A955092F1BB8}"/>
          </ac:spMkLst>
        </pc:spChg>
        <pc:spChg chg="del">
          <ac:chgData name="MAZZONE PAOLO" userId="bbb73775-6840-49bf-951b-c048693d6041" providerId="ADAL" clId="{E525EA2F-4264-44E4-8583-B8B952D9789D}" dt="2023-06-24T10:29:34.271" v="4314" actId="931"/>
          <ac:spMkLst>
            <pc:docMk/>
            <pc:sldMk cId="3796026449" sldId="364"/>
            <ac:spMk id="4" creationId="{06C51790-A236-3266-ED01-80497432BDD8}"/>
          </ac:spMkLst>
        </pc:spChg>
        <pc:spChg chg="mod">
          <ac:chgData name="MAZZONE PAOLO" userId="bbb73775-6840-49bf-951b-c048693d6041" providerId="ADAL" clId="{E525EA2F-4264-44E4-8583-B8B952D9789D}" dt="2023-06-24T10:29:02.280" v="4313" actId="20577"/>
          <ac:spMkLst>
            <pc:docMk/>
            <pc:sldMk cId="3796026449" sldId="364"/>
            <ac:spMk id="5" creationId="{376D099C-23C9-352C-9270-387A94CE6737}"/>
          </ac:spMkLst>
        </pc:spChg>
        <pc:spChg chg="del">
          <ac:chgData name="MAZZONE PAOLO" userId="bbb73775-6840-49bf-951b-c048693d6041" providerId="ADAL" clId="{E525EA2F-4264-44E4-8583-B8B952D9789D}" dt="2023-06-24T10:29:39.964" v="4315" actId="931"/>
          <ac:spMkLst>
            <pc:docMk/>
            <pc:sldMk cId="3796026449" sldId="364"/>
            <ac:spMk id="6" creationId="{E4CC3742-A09A-2FBB-F210-8F337E2083DE}"/>
          </ac:spMkLst>
        </pc:spChg>
        <pc:spChg chg="add mod">
          <ac:chgData name="MAZZONE PAOLO" userId="bbb73775-6840-49bf-951b-c048693d6041" providerId="ADAL" clId="{E525EA2F-4264-44E4-8583-B8B952D9789D}" dt="2023-06-24T10:32:06.471" v="4407" actId="20577"/>
          <ac:spMkLst>
            <pc:docMk/>
            <pc:sldMk cId="3796026449" sldId="364"/>
            <ac:spMk id="11" creationId="{6413D13B-97D9-50FC-D598-A95DBF90556B}"/>
          </ac:spMkLst>
        </pc:spChg>
        <pc:picChg chg="add mod">
          <ac:chgData name="MAZZONE PAOLO" userId="bbb73775-6840-49bf-951b-c048693d6041" providerId="ADAL" clId="{E525EA2F-4264-44E4-8583-B8B952D9789D}" dt="2023-06-24T10:29:34.271" v="4314" actId="931"/>
          <ac:picMkLst>
            <pc:docMk/>
            <pc:sldMk cId="3796026449" sldId="364"/>
            <ac:picMk id="8" creationId="{910F45C1-D5B0-6570-C4CC-B5756F779A04}"/>
          </ac:picMkLst>
        </pc:picChg>
        <pc:picChg chg="add mod">
          <ac:chgData name="MAZZONE PAOLO" userId="bbb73775-6840-49bf-951b-c048693d6041" providerId="ADAL" clId="{E525EA2F-4264-44E4-8583-B8B952D9789D}" dt="2023-06-24T10:29:39.964" v="4315" actId="931"/>
          <ac:picMkLst>
            <pc:docMk/>
            <pc:sldMk cId="3796026449" sldId="364"/>
            <ac:picMk id="10" creationId="{E938E438-CEBA-2E4C-4129-86DBCB5FD4B0}"/>
          </ac:picMkLst>
        </pc:picChg>
      </pc:sldChg>
      <pc:sldChg chg="modSp new del mod">
        <pc:chgData name="MAZZONE PAOLO" userId="bbb73775-6840-49bf-951b-c048693d6041" providerId="ADAL" clId="{E525EA2F-4264-44E4-8583-B8B952D9789D}" dt="2023-06-24T10:28:10.071" v="4229" actId="47"/>
        <pc:sldMkLst>
          <pc:docMk/>
          <pc:sldMk cId="2385652257" sldId="365"/>
        </pc:sldMkLst>
        <pc:spChg chg="mod">
          <ac:chgData name="MAZZONE PAOLO" userId="bbb73775-6840-49bf-951b-c048693d6041" providerId="ADAL" clId="{E525EA2F-4264-44E4-8583-B8B952D9789D}" dt="2023-06-24T10:27:42.217" v="4226" actId="58"/>
          <ac:spMkLst>
            <pc:docMk/>
            <pc:sldMk cId="2385652257" sldId="365"/>
            <ac:spMk id="2" creationId="{07125004-FA2C-D1E6-F25F-F04D26F056E7}"/>
          </ac:spMkLst>
        </pc:spChg>
      </pc:sldChg>
      <pc:sldChg chg="addSp delSp modSp add mod">
        <pc:chgData name="MAZZONE PAOLO" userId="bbb73775-6840-49bf-951b-c048693d6041" providerId="ADAL" clId="{E525EA2F-4264-44E4-8583-B8B952D9789D}" dt="2023-06-24T10:32:39.177" v="4414" actId="20577"/>
        <pc:sldMkLst>
          <pc:docMk/>
          <pc:sldMk cId="2834473885" sldId="365"/>
        </pc:sldMkLst>
        <pc:spChg chg="mod">
          <ac:chgData name="MAZZONE PAOLO" userId="bbb73775-6840-49bf-951b-c048693d6041" providerId="ADAL" clId="{E525EA2F-4264-44E4-8583-B8B952D9789D}" dt="2023-06-24T10:30:13.189" v="4348" actId="20577"/>
          <ac:spMkLst>
            <pc:docMk/>
            <pc:sldMk cId="2834473885" sldId="365"/>
            <ac:spMk id="2" creationId="{80975EB7-511F-F31B-3F8B-54C8F407337A}"/>
          </ac:spMkLst>
        </pc:spChg>
        <pc:spChg chg="add del mod">
          <ac:chgData name="MAZZONE PAOLO" userId="bbb73775-6840-49bf-951b-c048693d6041" providerId="ADAL" clId="{E525EA2F-4264-44E4-8583-B8B952D9789D}" dt="2023-06-24T10:30:00.471" v="4338" actId="478"/>
          <ac:spMkLst>
            <pc:docMk/>
            <pc:sldMk cId="2834473885" sldId="365"/>
            <ac:spMk id="6" creationId="{4DC911D5-3CC1-5445-163D-941AE0CB003C}"/>
          </ac:spMkLst>
        </pc:spChg>
        <pc:spChg chg="add mod">
          <ac:chgData name="MAZZONE PAOLO" userId="bbb73775-6840-49bf-951b-c048693d6041" providerId="ADAL" clId="{E525EA2F-4264-44E4-8583-B8B952D9789D}" dt="2023-06-24T10:32:39.177" v="4414" actId="20577"/>
          <ac:spMkLst>
            <pc:docMk/>
            <pc:sldMk cId="2834473885" sldId="365"/>
            <ac:spMk id="7" creationId="{AB3DED0A-D3F8-24D8-91A7-8A75A6ABF6FF}"/>
          </ac:spMkLst>
        </pc:spChg>
        <pc:picChg chg="add del mod">
          <ac:chgData name="MAZZONE PAOLO" userId="bbb73775-6840-49bf-951b-c048693d6041" providerId="ADAL" clId="{E525EA2F-4264-44E4-8583-B8B952D9789D}" dt="2023-06-24T10:30:21.154" v="4349" actId="14826"/>
          <ac:picMkLst>
            <pc:docMk/>
            <pc:sldMk cId="2834473885" sldId="365"/>
            <ac:picMk id="8" creationId="{910F45C1-D5B0-6570-C4CC-B5756F779A04}"/>
          </ac:picMkLst>
        </pc:picChg>
        <pc:picChg chg="mod">
          <ac:chgData name="MAZZONE PAOLO" userId="bbb73775-6840-49bf-951b-c048693d6041" providerId="ADAL" clId="{E525EA2F-4264-44E4-8583-B8B952D9789D}" dt="2023-06-24T10:30:30.026" v="4350" actId="14826"/>
          <ac:picMkLst>
            <pc:docMk/>
            <pc:sldMk cId="2834473885" sldId="365"/>
            <ac:picMk id="10" creationId="{E938E438-CEBA-2E4C-4129-86DBCB5FD4B0}"/>
          </ac:picMkLst>
        </pc:picChg>
      </pc:sldChg>
      <pc:sldChg chg="addSp modSp add mod">
        <pc:chgData name="MAZZONE PAOLO" userId="bbb73775-6840-49bf-951b-c048693d6041" providerId="ADAL" clId="{E525EA2F-4264-44E4-8583-B8B952D9789D}" dt="2023-06-24T10:32:51.628" v="4419" actId="20577"/>
        <pc:sldMkLst>
          <pc:docMk/>
          <pc:sldMk cId="287403276" sldId="366"/>
        </pc:sldMkLst>
        <pc:spChg chg="mod">
          <ac:chgData name="MAZZONE PAOLO" userId="bbb73775-6840-49bf-951b-c048693d6041" providerId="ADAL" clId="{E525EA2F-4264-44E4-8583-B8B952D9789D}" dt="2023-06-24T10:30:37.015" v="4352" actId="6549"/>
          <ac:spMkLst>
            <pc:docMk/>
            <pc:sldMk cId="287403276" sldId="366"/>
            <ac:spMk id="2" creationId="{80975EB7-511F-F31B-3F8B-54C8F407337A}"/>
          </ac:spMkLst>
        </pc:spChg>
        <pc:spChg chg="add mod">
          <ac:chgData name="MAZZONE PAOLO" userId="bbb73775-6840-49bf-951b-c048693d6041" providerId="ADAL" clId="{E525EA2F-4264-44E4-8583-B8B952D9789D}" dt="2023-06-24T10:32:51.628" v="4419" actId="20577"/>
          <ac:spMkLst>
            <pc:docMk/>
            <pc:sldMk cId="287403276" sldId="366"/>
            <ac:spMk id="4" creationId="{63749FF4-A251-4154-DC3F-AE46237AA883}"/>
          </ac:spMkLst>
        </pc:spChg>
        <pc:picChg chg="mod">
          <ac:chgData name="MAZZONE PAOLO" userId="bbb73775-6840-49bf-951b-c048693d6041" providerId="ADAL" clId="{E525EA2F-4264-44E4-8583-B8B952D9789D}" dt="2023-06-24T10:30:42.876" v="4353" actId="14826"/>
          <ac:picMkLst>
            <pc:docMk/>
            <pc:sldMk cId="287403276" sldId="366"/>
            <ac:picMk id="8" creationId="{910F45C1-D5B0-6570-C4CC-B5756F779A04}"/>
          </ac:picMkLst>
        </pc:picChg>
        <pc:picChg chg="mod">
          <ac:chgData name="MAZZONE PAOLO" userId="bbb73775-6840-49bf-951b-c048693d6041" providerId="ADAL" clId="{E525EA2F-4264-44E4-8583-B8B952D9789D}" dt="2023-06-24T10:30:48.852" v="4354" actId="14826"/>
          <ac:picMkLst>
            <pc:docMk/>
            <pc:sldMk cId="287403276" sldId="366"/>
            <ac:picMk id="10" creationId="{E938E438-CEBA-2E4C-4129-86DBCB5FD4B0}"/>
          </ac:picMkLst>
        </pc:picChg>
      </pc:sldChg>
      <pc:sldChg chg="addSp delSp modSp new del mod modClrScheme chgLayout">
        <pc:chgData name="MAZZONE PAOLO" userId="bbb73775-6840-49bf-951b-c048693d6041" providerId="ADAL" clId="{E525EA2F-4264-44E4-8583-B8B952D9789D}" dt="2023-06-24T10:28:11.855" v="4230" actId="47"/>
        <pc:sldMkLst>
          <pc:docMk/>
          <pc:sldMk cId="3059227897" sldId="366"/>
        </pc:sldMkLst>
        <pc:spChg chg="del mod ord">
          <ac:chgData name="MAZZONE PAOLO" userId="bbb73775-6840-49bf-951b-c048693d6041" providerId="ADAL" clId="{E525EA2F-4264-44E4-8583-B8B952D9789D}" dt="2023-06-24T10:27:55.230" v="4228" actId="700"/>
          <ac:spMkLst>
            <pc:docMk/>
            <pc:sldMk cId="3059227897" sldId="366"/>
            <ac:spMk id="2" creationId="{88F2E818-A0B1-8E85-CE9C-B9BA1DF4D192}"/>
          </ac:spMkLst>
        </pc:spChg>
        <pc:spChg chg="del">
          <ac:chgData name="MAZZONE PAOLO" userId="bbb73775-6840-49bf-951b-c048693d6041" providerId="ADAL" clId="{E525EA2F-4264-44E4-8583-B8B952D9789D}" dt="2023-06-24T10:27:55.230" v="4228" actId="700"/>
          <ac:spMkLst>
            <pc:docMk/>
            <pc:sldMk cId="3059227897" sldId="366"/>
            <ac:spMk id="3" creationId="{C251755B-483A-5210-0F96-C8F0463B5E40}"/>
          </ac:spMkLst>
        </pc:spChg>
        <pc:spChg chg="del">
          <ac:chgData name="MAZZONE PAOLO" userId="bbb73775-6840-49bf-951b-c048693d6041" providerId="ADAL" clId="{E525EA2F-4264-44E4-8583-B8B952D9789D}" dt="2023-06-24T10:27:55.230" v="4228" actId="700"/>
          <ac:spMkLst>
            <pc:docMk/>
            <pc:sldMk cId="3059227897" sldId="366"/>
            <ac:spMk id="4" creationId="{009F0F0E-6675-7D6E-1C6F-DB80E6915AFD}"/>
          </ac:spMkLst>
        </pc:spChg>
        <pc:spChg chg="del">
          <ac:chgData name="MAZZONE PAOLO" userId="bbb73775-6840-49bf-951b-c048693d6041" providerId="ADAL" clId="{E525EA2F-4264-44E4-8583-B8B952D9789D}" dt="2023-06-24T10:27:55.230" v="4228" actId="700"/>
          <ac:spMkLst>
            <pc:docMk/>
            <pc:sldMk cId="3059227897" sldId="366"/>
            <ac:spMk id="5" creationId="{7D96BBC1-030E-1D95-4321-FF7D4A31E3F4}"/>
          </ac:spMkLst>
        </pc:spChg>
        <pc:spChg chg="del">
          <ac:chgData name="MAZZONE PAOLO" userId="bbb73775-6840-49bf-951b-c048693d6041" providerId="ADAL" clId="{E525EA2F-4264-44E4-8583-B8B952D9789D}" dt="2023-06-24T10:27:55.230" v="4228" actId="700"/>
          <ac:spMkLst>
            <pc:docMk/>
            <pc:sldMk cId="3059227897" sldId="366"/>
            <ac:spMk id="6" creationId="{05F45BA9-B8D0-FA67-8371-44F30C20A692}"/>
          </ac:spMkLst>
        </pc:spChg>
        <pc:spChg chg="add mod ord">
          <ac:chgData name="MAZZONE PAOLO" userId="bbb73775-6840-49bf-951b-c048693d6041" providerId="ADAL" clId="{E525EA2F-4264-44E4-8583-B8B952D9789D}" dt="2023-06-24T10:27:55.230" v="4228" actId="700"/>
          <ac:spMkLst>
            <pc:docMk/>
            <pc:sldMk cId="3059227897" sldId="366"/>
            <ac:spMk id="7" creationId="{BAD63F25-B6C7-DC16-B9EC-79D34CFE6455}"/>
          </ac:spMkLst>
        </pc:spChg>
      </pc:sldChg>
      <pc:sldChg chg="modSp add mod">
        <pc:chgData name="MAZZONE PAOLO" userId="bbb73775-6840-49bf-951b-c048693d6041" providerId="ADAL" clId="{E525EA2F-4264-44E4-8583-B8B952D9789D}" dt="2023-06-24T10:36:10.091" v="4599" actId="20577"/>
        <pc:sldMkLst>
          <pc:docMk/>
          <pc:sldMk cId="1347027560" sldId="367"/>
        </pc:sldMkLst>
        <pc:spChg chg="mod">
          <ac:chgData name="MAZZONE PAOLO" userId="bbb73775-6840-49bf-951b-c048693d6041" providerId="ADAL" clId="{E525EA2F-4264-44E4-8583-B8B952D9789D}" dt="2023-06-24T10:36:10.091" v="4599" actId="20577"/>
          <ac:spMkLst>
            <pc:docMk/>
            <pc:sldMk cId="1347027560" sldId="367"/>
            <ac:spMk id="3" creationId="{30B8CDF3-CCA3-8DC9-E1DE-681CBF438845}"/>
          </ac:spMkLst>
        </pc:spChg>
      </pc:sldChg>
      <pc:sldMasterChg chg="modSldLayout">
        <pc:chgData name="MAZZONE PAOLO" userId="bbb73775-6840-49bf-951b-c048693d6041" providerId="ADAL" clId="{E525EA2F-4264-44E4-8583-B8B952D9789D}" dt="2023-06-24T14:10:27.526" v="4611" actId="255"/>
        <pc:sldMasterMkLst>
          <pc:docMk/>
          <pc:sldMasterMk cId="3617105814" sldId="2147483660"/>
        </pc:sldMasterMkLst>
        <pc:sldLayoutChg chg="modSp">
          <pc:chgData name="MAZZONE PAOLO" userId="bbb73775-6840-49bf-951b-c048693d6041" providerId="ADAL" clId="{E525EA2F-4264-44E4-8583-B8B952D9789D}" dt="2023-06-24T14:10:27.526" v="4611" actId="255"/>
          <pc:sldLayoutMkLst>
            <pc:docMk/>
            <pc:sldMasterMk cId="3617105814" sldId="2147483660"/>
            <pc:sldLayoutMk cId="3780255549" sldId="2147483663"/>
          </pc:sldLayoutMkLst>
          <pc:spChg chg="mod">
            <ac:chgData name="MAZZONE PAOLO" userId="bbb73775-6840-49bf-951b-c048693d6041" providerId="ADAL" clId="{E525EA2F-4264-44E4-8583-B8B952D9789D}" dt="2023-06-24T14:10:27.526" v="4611" actId="255"/>
            <ac:spMkLst>
              <pc:docMk/>
              <pc:sldMasterMk cId="3617105814" sldId="2147483660"/>
              <pc:sldLayoutMk cId="3780255549" sldId="2147483663"/>
              <ac:spMk id="7" creationId="{8FC20AE1-C97D-4E6C-9DB2-B2904C2CF247}"/>
            </ac:spMkLst>
          </pc:spChg>
        </pc:sldLayoutChg>
        <pc:sldLayoutChg chg="modSp">
          <pc:chgData name="MAZZONE PAOLO" userId="bbb73775-6840-49bf-951b-c048693d6041" providerId="ADAL" clId="{E525EA2F-4264-44E4-8583-B8B952D9789D}" dt="2023-06-24T14:10:23.365" v="4610" actId="255"/>
          <pc:sldLayoutMkLst>
            <pc:docMk/>
            <pc:sldMasterMk cId="3617105814" sldId="2147483660"/>
            <pc:sldLayoutMk cId="3669519379" sldId="2147483664"/>
          </pc:sldLayoutMkLst>
          <pc:spChg chg="mod">
            <ac:chgData name="MAZZONE PAOLO" userId="bbb73775-6840-49bf-951b-c048693d6041" providerId="ADAL" clId="{E525EA2F-4264-44E4-8583-B8B952D9789D}" dt="2023-06-24T14:10:23.365" v="4610" actId="255"/>
            <ac:spMkLst>
              <pc:docMk/>
              <pc:sldMasterMk cId="3617105814" sldId="2147483660"/>
              <pc:sldLayoutMk cId="3669519379" sldId="2147483664"/>
              <ac:spMk id="7" creationId="{055C0D2D-D878-4723-A002-5A601EFB48A0}"/>
            </ac:spMkLst>
          </pc:spChg>
        </pc:sldLayoutChg>
        <pc:sldLayoutChg chg="modSp">
          <pc:chgData name="MAZZONE PAOLO" userId="bbb73775-6840-49bf-951b-c048693d6041" providerId="ADAL" clId="{E525EA2F-4264-44E4-8583-B8B952D9789D}" dt="2023-06-24T14:10:18.893" v="4609" actId="255"/>
          <pc:sldLayoutMkLst>
            <pc:docMk/>
            <pc:sldMasterMk cId="3617105814" sldId="2147483660"/>
            <pc:sldLayoutMk cId="2727126725" sldId="2147483665"/>
          </pc:sldLayoutMkLst>
          <pc:spChg chg="mod">
            <ac:chgData name="MAZZONE PAOLO" userId="bbb73775-6840-49bf-951b-c048693d6041" providerId="ADAL" clId="{E525EA2F-4264-44E4-8583-B8B952D9789D}" dt="2023-06-24T14:10:18.893" v="4609" actId="255"/>
            <ac:spMkLst>
              <pc:docMk/>
              <pc:sldMasterMk cId="3617105814" sldId="2147483660"/>
              <pc:sldLayoutMk cId="2727126725" sldId="2147483665"/>
              <ac:spMk id="4" creationId="{479E4D91-8619-43C1-841B-B5F47DE01739}"/>
            </ac:spMkLst>
          </pc:spChg>
        </pc:sldLayoutChg>
        <pc:sldLayoutChg chg="modSp">
          <pc:chgData name="MAZZONE PAOLO" userId="bbb73775-6840-49bf-951b-c048693d6041" providerId="ADAL" clId="{E525EA2F-4264-44E4-8583-B8B952D9789D}" dt="2023-06-24T14:10:14.416" v="4608" actId="255"/>
          <pc:sldLayoutMkLst>
            <pc:docMk/>
            <pc:sldMasterMk cId="3617105814" sldId="2147483660"/>
            <pc:sldLayoutMk cId="3622836100" sldId="2147483666"/>
          </pc:sldLayoutMkLst>
          <pc:spChg chg="mod">
            <ac:chgData name="MAZZONE PAOLO" userId="bbb73775-6840-49bf-951b-c048693d6041" providerId="ADAL" clId="{E525EA2F-4264-44E4-8583-B8B952D9789D}" dt="2023-06-24T14:10:14.416" v="4608" actId="255"/>
            <ac:spMkLst>
              <pc:docMk/>
              <pc:sldMasterMk cId="3617105814" sldId="2147483660"/>
              <pc:sldLayoutMk cId="3622836100" sldId="2147483666"/>
              <ac:spMk id="5" creationId="{0476F59D-34BB-462C-B506-040B9E982FCB}"/>
            </ac:spMkLst>
          </pc:spChg>
        </pc:sldLayoutChg>
        <pc:sldLayoutChg chg="modSp mod">
          <pc:chgData name="MAZZONE PAOLO" userId="bbb73775-6840-49bf-951b-c048693d6041" providerId="ADAL" clId="{E525EA2F-4264-44E4-8583-B8B952D9789D}" dt="2023-06-24T14:10:09.306" v="4607" actId="255"/>
          <pc:sldLayoutMkLst>
            <pc:docMk/>
            <pc:sldMasterMk cId="3617105814" sldId="2147483660"/>
            <pc:sldLayoutMk cId="2479532101" sldId="2147483667"/>
          </pc:sldLayoutMkLst>
          <pc:spChg chg="mod">
            <ac:chgData name="MAZZONE PAOLO" userId="bbb73775-6840-49bf-951b-c048693d6041" providerId="ADAL" clId="{E525EA2F-4264-44E4-8583-B8B952D9789D}" dt="2023-06-17T17:39:30.993" v="3789" actId="3064"/>
            <ac:spMkLst>
              <pc:docMk/>
              <pc:sldMasterMk cId="3617105814" sldId="2147483660"/>
              <pc:sldLayoutMk cId="2479532101" sldId="2147483667"/>
              <ac:spMk id="3" creationId="{7074073C-C15B-4218-9B84-6758955176E7}"/>
            </ac:spMkLst>
          </pc:spChg>
          <pc:spChg chg="mod">
            <ac:chgData name="MAZZONE PAOLO" userId="bbb73775-6840-49bf-951b-c048693d6041" providerId="ADAL" clId="{E525EA2F-4264-44E4-8583-B8B952D9789D}" dt="2023-06-17T17:39:30.993" v="3789" actId="3064"/>
            <ac:spMkLst>
              <pc:docMk/>
              <pc:sldMasterMk cId="3617105814" sldId="2147483660"/>
              <pc:sldLayoutMk cId="2479532101" sldId="2147483667"/>
              <ac:spMk id="5" creationId="{7C12010D-7AC4-4A70-A211-6A29274119DB}"/>
            </ac:spMkLst>
          </pc:spChg>
          <pc:spChg chg="mod">
            <ac:chgData name="MAZZONE PAOLO" userId="bbb73775-6840-49bf-951b-c048693d6041" providerId="ADAL" clId="{E525EA2F-4264-44E4-8583-B8B952D9789D}" dt="2023-06-24T14:10:09.306" v="4607" actId="255"/>
            <ac:spMkLst>
              <pc:docMk/>
              <pc:sldMasterMk cId="3617105814" sldId="2147483660"/>
              <pc:sldLayoutMk cId="2479532101" sldId="2147483667"/>
              <ac:spMk id="9" creationId="{B7947985-FBC0-4118-8877-2E327F637DF5}"/>
            </ac:spMkLst>
          </pc:spChg>
        </pc:sldLayoutChg>
        <pc:sldLayoutChg chg="modSp mod">
          <pc:chgData name="MAZZONE PAOLO" userId="bbb73775-6840-49bf-951b-c048693d6041" providerId="ADAL" clId="{E525EA2F-4264-44E4-8583-B8B952D9789D}" dt="2023-06-24T14:09:56.703" v="4604" actId="255"/>
          <pc:sldLayoutMkLst>
            <pc:docMk/>
            <pc:sldMasterMk cId="3617105814" sldId="2147483660"/>
            <pc:sldLayoutMk cId="3898919290" sldId="2147483668"/>
          </pc:sldLayoutMkLst>
          <pc:spChg chg="mod">
            <ac:chgData name="MAZZONE PAOLO" userId="bbb73775-6840-49bf-951b-c048693d6041" providerId="ADAL" clId="{E525EA2F-4264-44E4-8583-B8B952D9789D}" dt="2023-06-24T14:09:56.703" v="4604" actId="255"/>
            <ac:spMkLst>
              <pc:docMk/>
              <pc:sldMasterMk cId="3617105814" sldId="2147483660"/>
              <pc:sldLayoutMk cId="3898919290" sldId="2147483668"/>
              <ac:spMk id="7" creationId="{906C54C0-DFDA-4778-9EE8-5E5C30E05412}"/>
            </ac:spMkLst>
          </pc:spChg>
        </pc:sldLayoutChg>
        <pc:sldLayoutChg chg="modSp">
          <pc:chgData name="MAZZONE PAOLO" userId="bbb73775-6840-49bf-951b-c048693d6041" providerId="ADAL" clId="{E525EA2F-4264-44E4-8583-B8B952D9789D}" dt="2023-06-24T14:09:48.049" v="4602"/>
          <pc:sldLayoutMkLst>
            <pc:docMk/>
            <pc:sldMasterMk cId="3617105814" sldId="2147483660"/>
            <pc:sldLayoutMk cId="798933315" sldId="2147483669"/>
          </pc:sldLayoutMkLst>
          <pc:spChg chg="mod">
            <ac:chgData name="MAZZONE PAOLO" userId="bbb73775-6840-49bf-951b-c048693d6041" providerId="ADAL" clId="{E525EA2F-4264-44E4-8583-B8B952D9789D}" dt="2023-06-24T14:09:48.049" v="4602"/>
            <ac:spMkLst>
              <pc:docMk/>
              <pc:sldMasterMk cId="3617105814" sldId="2147483660"/>
              <pc:sldLayoutMk cId="798933315" sldId="2147483669"/>
              <ac:spMk id="6" creationId="{3114B309-D15E-4FA1-9B8D-8C1F3B56C375}"/>
            </ac:spMkLst>
          </pc:spChg>
        </pc:sldLayoutChg>
        <pc:sldLayoutChg chg="modSp">
          <pc:chgData name="MAZZONE PAOLO" userId="bbb73775-6840-49bf-951b-c048693d6041" providerId="ADAL" clId="{E525EA2F-4264-44E4-8583-B8B952D9789D}" dt="2023-06-24T14:09:42.483" v="4601" actId="255"/>
          <pc:sldLayoutMkLst>
            <pc:docMk/>
            <pc:sldMasterMk cId="3617105814" sldId="2147483660"/>
            <pc:sldLayoutMk cId="2915999306" sldId="2147483670"/>
          </pc:sldLayoutMkLst>
          <pc:spChg chg="mod">
            <ac:chgData name="MAZZONE PAOLO" userId="bbb73775-6840-49bf-951b-c048693d6041" providerId="ADAL" clId="{E525EA2F-4264-44E4-8583-B8B952D9789D}" dt="2023-06-24T14:09:42.483" v="4601" actId="255"/>
            <ac:spMkLst>
              <pc:docMk/>
              <pc:sldMasterMk cId="3617105814" sldId="2147483660"/>
              <pc:sldLayoutMk cId="2915999306" sldId="2147483670"/>
              <ac:spMk id="6" creationId="{2F4609F8-5897-4724-8FA6-3EFDE8F2DD79}"/>
            </ac:spMkLst>
          </pc:spChg>
        </pc:sldLayoutChg>
        <pc:sldLayoutChg chg="modSp">
          <pc:chgData name="MAZZONE PAOLO" userId="bbb73775-6840-49bf-951b-c048693d6041" providerId="ADAL" clId="{E525EA2F-4264-44E4-8583-B8B952D9789D}" dt="2023-06-24T14:08:36.340" v="4600" actId="255"/>
          <pc:sldLayoutMkLst>
            <pc:docMk/>
            <pc:sldMasterMk cId="3617105814" sldId="2147483660"/>
            <pc:sldLayoutMk cId="3573719748" sldId="2147483671"/>
          </pc:sldLayoutMkLst>
          <pc:spChg chg="mod">
            <ac:chgData name="MAZZONE PAOLO" userId="bbb73775-6840-49bf-951b-c048693d6041" providerId="ADAL" clId="{E525EA2F-4264-44E4-8583-B8B952D9789D}" dt="2023-06-24T14:08:36.340" v="4600" actId="255"/>
            <ac:spMkLst>
              <pc:docMk/>
              <pc:sldMasterMk cId="3617105814" sldId="2147483660"/>
              <pc:sldLayoutMk cId="3573719748" sldId="2147483671"/>
              <ac:spMk id="6" creationId="{BC457072-0A38-49AD-8D0D-0E42DD488E4F}"/>
            </ac:spMkLst>
          </pc:spChg>
        </pc:sldLayoutChg>
        <pc:sldLayoutChg chg="modSp mod">
          <pc:chgData name="MAZZONE PAOLO" userId="bbb73775-6840-49bf-951b-c048693d6041" providerId="ADAL" clId="{E525EA2F-4264-44E4-8583-B8B952D9789D}" dt="2023-06-24T14:10:04.148" v="4606" actId="255"/>
          <pc:sldLayoutMkLst>
            <pc:docMk/>
            <pc:sldMasterMk cId="3617105814" sldId="2147483660"/>
            <pc:sldLayoutMk cId="163240975" sldId="2147483672"/>
          </pc:sldLayoutMkLst>
          <pc:spChg chg="mod">
            <ac:chgData name="MAZZONE PAOLO" userId="bbb73775-6840-49bf-951b-c048693d6041" providerId="ADAL" clId="{E525EA2F-4264-44E4-8583-B8B952D9789D}" dt="2023-06-24T14:10:04.148" v="4606" actId="255"/>
            <ac:spMkLst>
              <pc:docMk/>
              <pc:sldMasterMk cId="3617105814" sldId="2147483660"/>
              <pc:sldLayoutMk cId="163240975" sldId="2147483672"/>
              <ac:spMk id="7" creationId="{906C54C0-DFDA-4778-9EE8-5E5C30E05412}"/>
            </ac:spMkLst>
          </pc:spChg>
        </pc:sldLayoutChg>
      </pc:sldMasterChg>
    </pc:docChg>
  </pc:docChgLst>
  <pc:docChgLst>
    <pc:chgData name="MAZZONE PAOLO" userId="S::p.mazzone3@studenti.poliba.it::bbb73775-6840-49bf-951b-c048693d6041" providerId="AD" clId="Web-{C682292E-87FA-4EED-9D50-38B74D95C7AD}"/>
    <pc:docChg chg="modSld">
      <pc:chgData name="MAZZONE PAOLO" userId="S::p.mazzone3@studenti.poliba.it::bbb73775-6840-49bf-951b-c048693d6041" providerId="AD" clId="Web-{C682292E-87FA-4EED-9D50-38B74D95C7AD}" dt="2023-06-09T07:40:52.198" v="0" actId="20577"/>
      <pc:docMkLst>
        <pc:docMk/>
      </pc:docMkLst>
      <pc:sldChg chg="modSp">
        <pc:chgData name="MAZZONE PAOLO" userId="S::p.mazzone3@studenti.poliba.it::bbb73775-6840-49bf-951b-c048693d6041" providerId="AD" clId="Web-{C682292E-87FA-4EED-9D50-38B74D95C7AD}" dt="2023-06-09T07:40:52.198" v="0" actId="20577"/>
        <pc:sldMkLst>
          <pc:docMk/>
          <pc:sldMk cId="1567812366" sldId="309"/>
        </pc:sldMkLst>
        <pc:spChg chg="mod">
          <ac:chgData name="MAZZONE PAOLO" userId="S::p.mazzone3@studenti.poliba.it::bbb73775-6840-49bf-951b-c048693d6041" providerId="AD" clId="Web-{C682292E-87FA-4EED-9D50-38B74D95C7AD}" dt="2023-06-09T07:40:52.198" v="0" actId="20577"/>
          <ac:spMkLst>
            <pc:docMk/>
            <pc:sldMk cId="1567812366" sldId="309"/>
            <ac:spMk id="2" creationId="{4A643BFF-9A5E-7AED-DAF8-61BEC1CB0ED3}"/>
          </ac:spMkLst>
        </pc:spChg>
      </pc:sldChg>
    </pc:docChg>
  </pc:docChgLst>
  <pc:docChgLst>
    <pc:chgData name="FANELLI FABIO" userId="S::f.fanelli10@studenti.poliba.it::b981cbae-cbe2-404a-b282-b3063f11c5a8" providerId="AD" clId="Web-{C728431C-75CB-AF1E-868B-B44E232E93C7}"/>
    <pc:docChg chg="addSld delSld modSld sldOrd">
      <pc:chgData name="FANELLI FABIO" userId="S::f.fanelli10@studenti.poliba.it::b981cbae-cbe2-404a-b282-b3063f11c5a8" providerId="AD" clId="Web-{C728431C-75CB-AF1E-868B-B44E232E93C7}" dt="2023-06-09T10:03:49.644" v="240" actId="1076"/>
      <pc:docMkLst>
        <pc:docMk/>
      </pc:docMkLst>
      <pc:sldChg chg="addSp delSp modSp">
        <pc:chgData name="FANELLI FABIO" userId="S::f.fanelli10@studenti.poliba.it::b981cbae-cbe2-404a-b282-b3063f11c5a8" providerId="AD" clId="Web-{C728431C-75CB-AF1E-868B-B44E232E93C7}" dt="2023-06-09T09:06:21.109" v="4"/>
        <pc:sldMkLst>
          <pc:docMk/>
          <pc:sldMk cId="703928621" sldId="269"/>
        </pc:sldMkLst>
        <pc:spChg chg="add del mod">
          <ac:chgData name="FANELLI FABIO" userId="S::f.fanelli10@studenti.poliba.it::b981cbae-cbe2-404a-b282-b3063f11c5a8" providerId="AD" clId="Web-{C728431C-75CB-AF1E-868B-B44E232E93C7}" dt="2023-06-09T09:06:21.109" v="4"/>
          <ac:spMkLst>
            <pc:docMk/>
            <pc:sldMk cId="703928621" sldId="269"/>
            <ac:spMk id="6" creationId="{77C2FB3C-BE21-121E-54A6-3A2558231D0D}"/>
          </ac:spMkLst>
        </pc:spChg>
        <pc:picChg chg="del">
          <ac:chgData name="FANELLI FABIO" userId="S::f.fanelli10@studenti.poliba.it::b981cbae-cbe2-404a-b282-b3063f11c5a8" providerId="AD" clId="Web-{C728431C-75CB-AF1E-868B-B44E232E93C7}" dt="2023-06-09T09:06:12.499" v="3"/>
          <ac:picMkLst>
            <pc:docMk/>
            <pc:sldMk cId="703928621" sldId="269"/>
            <ac:picMk id="5" creationId="{4FBDF769-7DED-9B00-AF9A-8238C0084AD9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06:21.109" v="4"/>
          <ac:picMkLst>
            <pc:docMk/>
            <pc:sldMk cId="703928621" sldId="269"/>
            <ac:picMk id="7" creationId="{92F86695-6F3A-AEED-AFF5-4ECC815C7C3F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06:42.687" v="6"/>
        <pc:sldMkLst>
          <pc:docMk/>
          <pc:sldMk cId="1140034655" sldId="272"/>
        </pc:sldMkLst>
        <pc:spChg chg="add del mod">
          <ac:chgData name="FANELLI FABIO" userId="S::f.fanelli10@studenti.poliba.it::b981cbae-cbe2-404a-b282-b3063f11c5a8" providerId="AD" clId="Web-{C728431C-75CB-AF1E-868B-B44E232E93C7}" dt="2023-06-09T09:06:42.687" v="6"/>
          <ac:spMkLst>
            <pc:docMk/>
            <pc:sldMk cId="1140034655" sldId="272"/>
            <ac:spMk id="4" creationId="{14B37999-74E8-DD89-AF96-D66FFAA165D2}"/>
          </ac:spMkLst>
        </pc:spChg>
        <pc:picChg chg="del">
          <ac:chgData name="FANELLI FABIO" userId="S::f.fanelli10@studenti.poliba.it::b981cbae-cbe2-404a-b282-b3063f11c5a8" providerId="AD" clId="Web-{C728431C-75CB-AF1E-868B-B44E232E93C7}" dt="2023-06-09T09:06:30.281" v="5"/>
          <ac:picMkLst>
            <pc:docMk/>
            <pc:sldMk cId="1140034655" sldId="272"/>
            <ac:picMk id="5" creationId="{65356EC3-618F-2693-7B3F-C2D87DEA8F23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06:42.687" v="6"/>
          <ac:picMkLst>
            <pc:docMk/>
            <pc:sldMk cId="1140034655" sldId="272"/>
            <ac:picMk id="6" creationId="{D951DC90-AEAB-0075-2815-E34C8FD08E45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07:03.532" v="8"/>
        <pc:sldMkLst>
          <pc:docMk/>
          <pc:sldMk cId="586866807" sldId="277"/>
        </pc:sldMkLst>
        <pc:spChg chg="add del mod">
          <ac:chgData name="FANELLI FABIO" userId="S::f.fanelli10@studenti.poliba.it::b981cbae-cbe2-404a-b282-b3063f11c5a8" providerId="AD" clId="Web-{C728431C-75CB-AF1E-868B-B44E232E93C7}" dt="2023-06-09T09:07:03.532" v="8"/>
          <ac:spMkLst>
            <pc:docMk/>
            <pc:sldMk cId="586866807" sldId="277"/>
            <ac:spMk id="4" creationId="{C1D9ABD2-AE20-15B3-56D3-34473A465EF5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09:07:03.532" v="8"/>
          <ac:picMkLst>
            <pc:docMk/>
            <pc:sldMk cId="586866807" sldId="277"/>
            <ac:picMk id="6" creationId="{0189DD3A-8C60-B4AA-071C-1B44C4F98DCA}"/>
          </ac:picMkLst>
        </pc:picChg>
        <pc:picChg chg="del">
          <ac:chgData name="FANELLI FABIO" userId="S::f.fanelli10@studenti.poliba.it::b981cbae-cbe2-404a-b282-b3063f11c5a8" providerId="AD" clId="Web-{C728431C-75CB-AF1E-868B-B44E232E93C7}" dt="2023-06-09T09:06:55.032" v="7"/>
          <ac:picMkLst>
            <pc:docMk/>
            <pc:sldMk cId="586866807" sldId="277"/>
            <ac:picMk id="7" creationId="{02AC3CB7-F697-456D-CC81-4B9EB047A7D3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07:34.283" v="12"/>
        <pc:sldMkLst>
          <pc:docMk/>
          <pc:sldMk cId="2280598448" sldId="280"/>
        </pc:sldMkLst>
        <pc:spChg chg="add del mod">
          <ac:chgData name="FANELLI FABIO" userId="S::f.fanelli10@studenti.poliba.it::b981cbae-cbe2-404a-b282-b3063f11c5a8" providerId="AD" clId="Web-{C728431C-75CB-AF1E-868B-B44E232E93C7}" dt="2023-06-09T09:07:22.860" v="10"/>
          <ac:spMkLst>
            <pc:docMk/>
            <pc:sldMk cId="2280598448" sldId="280"/>
            <ac:spMk id="5" creationId="{E69CBD2F-7704-FCBF-5420-B45A66A732C3}"/>
          </ac:spMkLst>
        </pc:spChg>
        <pc:spChg chg="add del mod">
          <ac:chgData name="FANELLI FABIO" userId="S::f.fanelli10@studenti.poliba.it::b981cbae-cbe2-404a-b282-b3063f11c5a8" providerId="AD" clId="Web-{C728431C-75CB-AF1E-868B-B44E232E93C7}" dt="2023-06-09T09:07:34.283" v="12"/>
          <ac:spMkLst>
            <pc:docMk/>
            <pc:sldMk cId="2280598448" sldId="280"/>
            <ac:spMk id="8" creationId="{8D67699E-DD6A-0263-87D8-08876A0BC281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09:07:22.860" v="10"/>
          <ac:picMkLst>
            <pc:docMk/>
            <pc:sldMk cId="2280598448" sldId="280"/>
            <ac:picMk id="6" creationId="{96A8602D-0F5B-9F21-2C9B-0593585033D4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07:34.283" v="12"/>
          <ac:picMkLst>
            <pc:docMk/>
            <pc:sldMk cId="2280598448" sldId="280"/>
            <ac:picMk id="9" creationId="{240406EF-FFFC-E099-8872-F03F236D1ABB}"/>
          </ac:picMkLst>
        </pc:picChg>
        <pc:picChg chg="del">
          <ac:chgData name="FANELLI FABIO" userId="S::f.fanelli10@studenti.poliba.it::b981cbae-cbe2-404a-b282-b3063f11c5a8" providerId="AD" clId="Web-{C728431C-75CB-AF1E-868B-B44E232E93C7}" dt="2023-06-09T09:07:12.766" v="9"/>
          <ac:picMkLst>
            <pc:docMk/>
            <pc:sldMk cId="2280598448" sldId="280"/>
            <ac:picMk id="10" creationId="{5BCA08D6-EB79-9611-7752-10999E7E932C}"/>
          </ac:picMkLst>
        </pc:picChg>
        <pc:picChg chg="del">
          <ac:chgData name="FANELLI FABIO" userId="S::f.fanelli10@studenti.poliba.it::b981cbae-cbe2-404a-b282-b3063f11c5a8" providerId="AD" clId="Web-{C728431C-75CB-AF1E-868B-B44E232E93C7}" dt="2023-06-09T09:07:24.704" v="11"/>
          <ac:picMkLst>
            <pc:docMk/>
            <pc:sldMk cId="2280598448" sldId="280"/>
            <ac:picMk id="14" creationId="{722485D0-7237-6E97-B083-C0F2B141C0F5}"/>
          </ac:picMkLst>
        </pc:picChg>
      </pc:sldChg>
      <pc:sldChg chg="addSp delSp modSp mod modClrScheme chgLayout">
        <pc:chgData name="FANELLI FABIO" userId="S::f.fanelli10@studenti.poliba.it::b981cbae-cbe2-404a-b282-b3063f11c5a8" providerId="AD" clId="Web-{C728431C-75CB-AF1E-868B-B44E232E93C7}" dt="2023-06-09T09:15:30.515" v="147" actId="20577"/>
        <pc:sldMkLst>
          <pc:docMk/>
          <pc:sldMk cId="775382704" sldId="289"/>
        </pc:sldMkLst>
        <pc:spChg chg="mod ord">
          <ac:chgData name="FANELLI FABIO" userId="S::f.fanelli10@studenti.poliba.it::b981cbae-cbe2-404a-b282-b3063f11c5a8" providerId="AD" clId="Web-{C728431C-75CB-AF1E-868B-B44E232E93C7}" dt="2023-06-09T09:08:01.580" v="13"/>
          <ac:spMkLst>
            <pc:docMk/>
            <pc:sldMk cId="775382704" sldId="289"/>
            <ac:spMk id="2" creationId="{0F58C1D2-EEFE-B7EC-F0C5-4C256DA47744}"/>
          </ac:spMkLst>
        </pc:spChg>
        <pc:spChg chg="mod ord">
          <ac:chgData name="FANELLI FABIO" userId="S::f.fanelli10@studenti.poliba.it::b981cbae-cbe2-404a-b282-b3063f11c5a8" providerId="AD" clId="Web-{C728431C-75CB-AF1E-868B-B44E232E93C7}" dt="2023-06-09T09:15:30.515" v="147" actId="20577"/>
          <ac:spMkLst>
            <pc:docMk/>
            <pc:sldMk cId="775382704" sldId="289"/>
            <ac:spMk id="3" creationId="{F4A0AFDB-5CDF-432A-318E-08FCD221541A}"/>
          </ac:spMkLst>
        </pc:spChg>
        <pc:spChg chg="add mod ord">
          <ac:chgData name="FANELLI FABIO" userId="S::f.fanelli10@studenti.poliba.it::b981cbae-cbe2-404a-b282-b3063f11c5a8" providerId="AD" clId="Web-{C728431C-75CB-AF1E-868B-B44E232E93C7}" dt="2023-06-09T09:15:30.515" v="147" actId="20577"/>
          <ac:spMkLst>
            <pc:docMk/>
            <pc:sldMk cId="775382704" sldId="289"/>
            <ac:spMk id="4" creationId="{779A4924-69AF-DB8C-9A61-1D6B01469EE8}"/>
          </ac:spMkLst>
        </pc:spChg>
        <pc:spChg chg="add del mod ord">
          <ac:chgData name="FANELLI FABIO" userId="S::f.fanelli10@studenti.poliba.it::b981cbae-cbe2-404a-b282-b3063f11c5a8" providerId="AD" clId="Web-{C728431C-75CB-AF1E-868B-B44E232E93C7}" dt="2023-06-09T09:08:46.675" v="41"/>
          <ac:spMkLst>
            <pc:docMk/>
            <pc:sldMk cId="775382704" sldId="289"/>
            <ac:spMk id="6" creationId="{431FCD3C-36F5-83EA-2384-DC32EBD05550}"/>
          </ac:spMkLst>
        </pc:spChg>
        <pc:spChg chg="add del mod">
          <ac:chgData name="FANELLI FABIO" userId="S::f.fanelli10@studenti.poliba.it::b981cbae-cbe2-404a-b282-b3063f11c5a8" providerId="AD" clId="Web-{C728431C-75CB-AF1E-868B-B44E232E93C7}" dt="2023-06-09T09:08:38.206" v="40"/>
          <ac:spMkLst>
            <pc:docMk/>
            <pc:sldMk cId="775382704" sldId="289"/>
            <ac:spMk id="8" creationId="{A7EC119F-BDE0-8F78-CCB0-A211AC15A38F}"/>
          </ac:spMkLst>
        </pc:spChg>
        <pc:picChg chg="del mod ord">
          <ac:chgData name="FANELLI FABIO" userId="S::f.fanelli10@studenti.poliba.it::b981cbae-cbe2-404a-b282-b3063f11c5a8" providerId="AD" clId="Web-{C728431C-75CB-AF1E-868B-B44E232E93C7}" dt="2023-06-09T09:08:28.190" v="39"/>
          <ac:picMkLst>
            <pc:docMk/>
            <pc:sldMk cId="775382704" sldId="289"/>
            <ac:picMk id="5" creationId="{9551F796-DADC-8078-180D-2288725CE675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08:38.206" v="40"/>
          <ac:picMkLst>
            <pc:docMk/>
            <pc:sldMk cId="775382704" sldId="289"/>
            <ac:picMk id="9" creationId="{81672378-6A4B-3CB1-A078-3BCCCEE05230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08:46.675" v="41"/>
          <ac:picMkLst>
            <pc:docMk/>
            <pc:sldMk cId="775382704" sldId="289"/>
            <ac:picMk id="10" creationId="{97CB610C-FF49-D505-51F5-52E4599C498A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11:59.119" v="73" actId="20577"/>
        <pc:sldMkLst>
          <pc:docMk/>
          <pc:sldMk cId="1455187761" sldId="293"/>
        </pc:sldMkLst>
        <pc:spChg chg="mod">
          <ac:chgData name="FANELLI FABIO" userId="S::f.fanelli10@studenti.poliba.it::b981cbae-cbe2-404a-b282-b3063f11c5a8" providerId="AD" clId="Web-{C728431C-75CB-AF1E-868B-B44E232E93C7}" dt="2023-06-09T09:11:27.040" v="56" actId="20577"/>
          <ac:spMkLst>
            <pc:docMk/>
            <pc:sldMk cId="1455187761" sldId="293"/>
            <ac:spMk id="3" creationId="{DA7AC5B5-6123-CB61-6353-76D5A1E30F90}"/>
          </ac:spMkLst>
        </pc:spChg>
        <pc:spChg chg="mod">
          <ac:chgData name="FANELLI FABIO" userId="S::f.fanelli10@studenti.poliba.it::b981cbae-cbe2-404a-b282-b3063f11c5a8" providerId="AD" clId="Web-{C728431C-75CB-AF1E-868B-B44E232E93C7}" dt="2023-06-09T09:11:59.119" v="73" actId="20577"/>
          <ac:spMkLst>
            <pc:docMk/>
            <pc:sldMk cId="1455187761" sldId="293"/>
            <ac:spMk id="4" creationId="{48E54AC8-A6E2-456D-E6DC-B223F624BE79}"/>
          </ac:spMkLst>
        </pc:spChg>
        <pc:spChg chg="add del mod">
          <ac:chgData name="FANELLI FABIO" userId="S::f.fanelli10@studenti.poliba.it::b981cbae-cbe2-404a-b282-b3063f11c5a8" providerId="AD" clId="Web-{C728431C-75CB-AF1E-868B-B44E232E93C7}" dt="2023-06-09T09:09:03.754" v="43"/>
          <ac:spMkLst>
            <pc:docMk/>
            <pc:sldMk cId="1455187761" sldId="293"/>
            <ac:spMk id="7" creationId="{AC3495FF-BF82-48AC-91FA-F93739FECCB4}"/>
          </ac:spMkLst>
        </pc:spChg>
        <pc:spChg chg="add del mod">
          <ac:chgData name="FANELLI FABIO" userId="S::f.fanelli10@studenti.poliba.it::b981cbae-cbe2-404a-b282-b3063f11c5a8" providerId="AD" clId="Web-{C728431C-75CB-AF1E-868B-B44E232E93C7}" dt="2023-06-09T09:09:14.926" v="45"/>
          <ac:spMkLst>
            <pc:docMk/>
            <pc:sldMk cId="1455187761" sldId="293"/>
            <ac:spMk id="11" creationId="{6FBA1DFC-1553-AAD3-C2A8-73758D1EDD7C}"/>
          </ac:spMkLst>
        </pc:spChg>
        <pc:picChg chg="del">
          <ac:chgData name="FANELLI FABIO" userId="S::f.fanelli10@studenti.poliba.it::b981cbae-cbe2-404a-b282-b3063f11c5a8" providerId="AD" clId="Web-{C728431C-75CB-AF1E-868B-B44E232E93C7}" dt="2023-06-09T09:08:53.941" v="42"/>
          <ac:picMkLst>
            <pc:docMk/>
            <pc:sldMk cId="1455187761" sldId="293"/>
            <ac:picMk id="6" creationId="{9C376307-4F60-66DD-E774-629E9B01DE37}"/>
          </ac:picMkLst>
        </pc:picChg>
        <pc:picChg chg="del">
          <ac:chgData name="FANELLI FABIO" userId="S::f.fanelli10@studenti.poliba.it::b981cbae-cbe2-404a-b282-b3063f11c5a8" providerId="AD" clId="Web-{C728431C-75CB-AF1E-868B-B44E232E93C7}" dt="2023-06-09T09:09:06.926" v="44"/>
          <ac:picMkLst>
            <pc:docMk/>
            <pc:sldMk cId="1455187761" sldId="293"/>
            <ac:picMk id="8" creationId="{268F2415-DF0D-2FF1-8209-BC47F166B10A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09:03.754" v="43"/>
          <ac:picMkLst>
            <pc:docMk/>
            <pc:sldMk cId="1455187761" sldId="293"/>
            <ac:picMk id="9" creationId="{B3DCD9EA-89DD-C034-10A3-5C614F060FBB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09:14.926" v="45"/>
          <ac:picMkLst>
            <pc:docMk/>
            <pc:sldMk cId="1455187761" sldId="293"/>
            <ac:picMk id="12" creationId="{F33205CD-6D1A-F65D-649E-70B0770AC0C9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06:05.233" v="2"/>
        <pc:sldMkLst>
          <pc:docMk/>
          <pc:sldMk cId="3104178076" sldId="308"/>
        </pc:sldMkLst>
        <pc:spChg chg="del">
          <ac:chgData name="FANELLI FABIO" userId="S::f.fanelli10@studenti.poliba.it::b981cbae-cbe2-404a-b282-b3063f11c5a8" providerId="AD" clId="Web-{C728431C-75CB-AF1E-868B-B44E232E93C7}" dt="2023-06-09T09:05:52.780" v="0"/>
          <ac:spMkLst>
            <pc:docMk/>
            <pc:sldMk cId="3104178076" sldId="308"/>
            <ac:spMk id="7" creationId="{F8A51D6A-B811-CC54-4B7A-AD7EE8894F9E}"/>
          </ac:spMkLst>
        </pc:spChg>
        <pc:spChg chg="del">
          <ac:chgData name="FANELLI FABIO" userId="S::f.fanelli10@studenti.poliba.it::b981cbae-cbe2-404a-b282-b3063f11c5a8" providerId="AD" clId="Web-{C728431C-75CB-AF1E-868B-B44E232E93C7}" dt="2023-06-09T09:06:05.233" v="2"/>
          <ac:spMkLst>
            <pc:docMk/>
            <pc:sldMk cId="3104178076" sldId="308"/>
            <ac:spMk id="9" creationId="{DF0D6D29-3175-BE3F-107C-1DA5EDD8F3E3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09:05:55.749" v="1" actId="14100"/>
          <ac:picMkLst>
            <pc:docMk/>
            <pc:sldMk cId="3104178076" sldId="308"/>
            <ac:picMk id="2" creationId="{3ACFBF2E-EC66-0DA7-AF7C-C77A33DC841F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06:05.233" v="2"/>
          <ac:picMkLst>
            <pc:docMk/>
            <pc:sldMk cId="3104178076" sldId="308"/>
            <ac:picMk id="3" creationId="{CD71AF44-E2CB-B571-9ABF-4D5B1BC8EB90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17:04.299" v="149"/>
        <pc:sldMkLst>
          <pc:docMk/>
          <pc:sldMk cId="3919371169" sldId="325"/>
        </pc:sldMkLst>
        <pc:spChg chg="del">
          <ac:chgData name="FANELLI FABIO" userId="S::f.fanelli10@studenti.poliba.it::b981cbae-cbe2-404a-b282-b3063f11c5a8" providerId="AD" clId="Web-{C728431C-75CB-AF1E-868B-B44E232E93C7}" dt="2023-06-09T09:16:47.908" v="148"/>
          <ac:spMkLst>
            <pc:docMk/>
            <pc:sldMk cId="3919371169" sldId="325"/>
            <ac:spMk id="7" creationId="{F8A51D6A-B811-CC54-4B7A-AD7EE8894F9E}"/>
          </ac:spMkLst>
        </pc:spChg>
        <pc:spChg chg="del">
          <ac:chgData name="FANELLI FABIO" userId="S::f.fanelli10@studenti.poliba.it::b981cbae-cbe2-404a-b282-b3063f11c5a8" providerId="AD" clId="Web-{C728431C-75CB-AF1E-868B-B44E232E93C7}" dt="2023-06-09T09:17:04.299" v="149"/>
          <ac:spMkLst>
            <pc:docMk/>
            <pc:sldMk cId="3919371169" sldId="325"/>
            <ac:spMk id="9" creationId="{DF0D6D29-3175-BE3F-107C-1DA5EDD8F3E3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09:16:47.908" v="148"/>
          <ac:picMkLst>
            <pc:docMk/>
            <pc:sldMk cId="3919371169" sldId="325"/>
            <ac:picMk id="2" creationId="{CB6E88F6-7180-4C80-7E5C-91B9CCB12773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17:04.299" v="149"/>
          <ac:picMkLst>
            <pc:docMk/>
            <pc:sldMk cId="3919371169" sldId="325"/>
            <ac:picMk id="3" creationId="{4B0105F9-A8F8-CD74-C043-86F9CB02288D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17:28.441" v="151"/>
        <pc:sldMkLst>
          <pc:docMk/>
          <pc:sldMk cId="1026876816" sldId="328"/>
        </pc:sldMkLst>
        <pc:spChg chg="add del mod">
          <ac:chgData name="FANELLI FABIO" userId="S::f.fanelli10@studenti.poliba.it::b981cbae-cbe2-404a-b282-b3063f11c5a8" providerId="AD" clId="Web-{C728431C-75CB-AF1E-868B-B44E232E93C7}" dt="2023-06-09T09:17:28.441" v="151"/>
          <ac:spMkLst>
            <pc:docMk/>
            <pc:sldMk cId="1026876816" sldId="328"/>
            <ac:spMk id="6" creationId="{11072026-2720-E10F-6A5E-FCCC922990E1}"/>
          </ac:spMkLst>
        </pc:spChg>
        <pc:picChg chg="del">
          <ac:chgData name="FANELLI FABIO" userId="S::f.fanelli10@studenti.poliba.it::b981cbae-cbe2-404a-b282-b3063f11c5a8" providerId="AD" clId="Web-{C728431C-75CB-AF1E-868B-B44E232E93C7}" dt="2023-06-09T09:17:13.690" v="150"/>
          <ac:picMkLst>
            <pc:docMk/>
            <pc:sldMk cId="1026876816" sldId="328"/>
            <ac:picMk id="5" creationId="{4FBDF769-7DED-9B00-AF9A-8238C0084AD9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17:28.441" v="151"/>
          <ac:picMkLst>
            <pc:docMk/>
            <pc:sldMk cId="1026876816" sldId="328"/>
            <ac:picMk id="7" creationId="{B9968F03-1383-8AC0-62E5-512B52B358E4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17:53.004" v="153"/>
        <pc:sldMkLst>
          <pc:docMk/>
          <pc:sldMk cId="2942912883" sldId="330"/>
        </pc:sldMkLst>
        <pc:spChg chg="add del mod">
          <ac:chgData name="FANELLI FABIO" userId="S::f.fanelli10@studenti.poliba.it::b981cbae-cbe2-404a-b282-b3063f11c5a8" providerId="AD" clId="Web-{C728431C-75CB-AF1E-868B-B44E232E93C7}" dt="2023-06-09T09:17:53.004" v="153"/>
          <ac:spMkLst>
            <pc:docMk/>
            <pc:sldMk cId="2942912883" sldId="330"/>
            <ac:spMk id="4" creationId="{C7F4F10D-ADFD-C7AF-07E7-F07CF0FD64A0}"/>
          </ac:spMkLst>
        </pc:spChg>
        <pc:picChg chg="del">
          <ac:chgData name="FANELLI FABIO" userId="S::f.fanelli10@studenti.poliba.it::b981cbae-cbe2-404a-b282-b3063f11c5a8" providerId="AD" clId="Web-{C728431C-75CB-AF1E-868B-B44E232E93C7}" dt="2023-06-09T09:17:37.097" v="152"/>
          <ac:picMkLst>
            <pc:docMk/>
            <pc:sldMk cId="2942912883" sldId="330"/>
            <ac:picMk id="5" creationId="{65356EC3-618F-2693-7B3F-C2D87DEA8F23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17:53.004" v="153"/>
          <ac:picMkLst>
            <pc:docMk/>
            <pc:sldMk cId="2942912883" sldId="330"/>
            <ac:picMk id="6" creationId="{47F8DD12-3511-B8DC-3E40-B84FBBC67F47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18:19.427" v="154"/>
        <pc:sldMkLst>
          <pc:docMk/>
          <pc:sldMk cId="1072554631" sldId="332"/>
        </pc:sldMkLst>
        <pc:spChg chg="del">
          <ac:chgData name="FANELLI FABIO" userId="S::f.fanelli10@studenti.poliba.it::b981cbae-cbe2-404a-b282-b3063f11c5a8" providerId="AD" clId="Web-{C728431C-75CB-AF1E-868B-B44E232E93C7}" dt="2023-06-09T09:18:19.427" v="154"/>
          <ac:spMkLst>
            <pc:docMk/>
            <pc:sldMk cId="1072554631" sldId="332"/>
            <ac:spMk id="4" creationId="{0EA262C3-986C-D39F-C40F-D49B9844738F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09:18:19.427" v="154"/>
          <ac:picMkLst>
            <pc:docMk/>
            <pc:sldMk cId="1072554631" sldId="332"/>
            <ac:picMk id="3" creationId="{AE426983-FDDA-F6D3-47D9-7D91E0EF7967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18:48.724" v="156"/>
        <pc:sldMkLst>
          <pc:docMk/>
          <pc:sldMk cId="873532435" sldId="333"/>
        </pc:sldMkLst>
        <pc:spChg chg="del">
          <ac:chgData name="FANELLI FABIO" userId="S::f.fanelli10@studenti.poliba.it::b981cbae-cbe2-404a-b282-b3063f11c5a8" providerId="AD" clId="Web-{C728431C-75CB-AF1E-868B-B44E232E93C7}" dt="2023-06-09T09:18:33.318" v="155"/>
          <ac:spMkLst>
            <pc:docMk/>
            <pc:sldMk cId="873532435" sldId="333"/>
            <ac:spMk id="5" creationId="{7FD3D2CD-F167-0CC6-2023-1EEF08101E91}"/>
          </ac:spMkLst>
        </pc:spChg>
        <pc:spChg chg="del">
          <ac:chgData name="FANELLI FABIO" userId="S::f.fanelli10@studenti.poliba.it::b981cbae-cbe2-404a-b282-b3063f11c5a8" providerId="AD" clId="Web-{C728431C-75CB-AF1E-868B-B44E232E93C7}" dt="2023-06-09T09:18:48.724" v="156"/>
          <ac:spMkLst>
            <pc:docMk/>
            <pc:sldMk cId="873532435" sldId="333"/>
            <ac:spMk id="7" creationId="{9CE11226-F907-FC34-B0F9-6F9D124E4DCE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09:18:33.318" v="155"/>
          <ac:picMkLst>
            <pc:docMk/>
            <pc:sldMk cId="873532435" sldId="333"/>
            <ac:picMk id="3" creationId="{BA59CA34-AF0F-F198-5585-94BC7AEEFF82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18:48.724" v="156"/>
          <ac:picMkLst>
            <pc:docMk/>
            <pc:sldMk cId="873532435" sldId="333"/>
            <ac:picMk id="6" creationId="{6CCCF1BF-E809-B7F4-7CEA-6FA1B38F5301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19:23.085" v="158"/>
        <pc:sldMkLst>
          <pc:docMk/>
          <pc:sldMk cId="3428566316" sldId="335"/>
        </pc:sldMkLst>
        <pc:spChg chg="del">
          <ac:chgData name="FANELLI FABIO" userId="S::f.fanelli10@studenti.poliba.it::b981cbae-cbe2-404a-b282-b3063f11c5a8" providerId="AD" clId="Web-{C728431C-75CB-AF1E-868B-B44E232E93C7}" dt="2023-06-09T09:19:23.085" v="158"/>
          <ac:spMkLst>
            <pc:docMk/>
            <pc:sldMk cId="3428566316" sldId="335"/>
            <ac:spMk id="6" creationId="{25495D88-BC4A-0B50-7D51-C9CD28136B95}"/>
          </ac:spMkLst>
        </pc:spChg>
        <pc:spChg chg="del">
          <ac:chgData name="FANELLI FABIO" userId="S::f.fanelli10@studenti.poliba.it::b981cbae-cbe2-404a-b282-b3063f11c5a8" providerId="AD" clId="Web-{C728431C-75CB-AF1E-868B-B44E232E93C7}" dt="2023-06-09T09:19:07.256" v="157"/>
          <ac:spMkLst>
            <pc:docMk/>
            <pc:sldMk cId="3428566316" sldId="335"/>
            <ac:spMk id="8" creationId="{56B9623D-68B2-4132-1F00-FDAA143D2700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09:19:07.256" v="157"/>
          <ac:picMkLst>
            <pc:docMk/>
            <pc:sldMk cId="3428566316" sldId="335"/>
            <ac:picMk id="7" creationId="{E4E0E5F6-AA29-9FE9-5144-8B8611CF26D6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19:23.085" v="158"/>
          <ac:picMkLst>
            <pc:docMk/>
            <pc:sldMk cId="3428566316" sldId="335"/>
            <ac:picMk id="9" creationId="{14EAAAD5-51A6-993F-30C8-45F48C973D4E}"/>
          </ac:picMkLst>
        </pc:picChg>
      </pc:sldChg>
      <pc:sldChg chg="addSp delSp modSp">
        <pc:chgData name="FANELLI FABIO" userId="S::f.fanelli10@studenti.poliba.it::b981cbae-cbe2-404a-b282-b3063f11c5a8" providerId="AD" clId="Web-{C728431C-75CB-AF1E-868B-B44E232E93C7}" dt="2023-06-09T09:22:41.622" v="187" actId="20577"/>
        <pc:sldMkLst>
          <pc:docMk/>
          <pc:sldMk cId="1621582976" sldId="337"/>
        </pc:sldMkLst>
        <pc:spChg chg="mod">
          <ac:chgData name="FANELLI FABIO" userId="S::f.fanelli10@studenti.poliba.it::b981cbae-cbe2-404a-b282-b3063f11c5a8" providerId="AD" clId="Web-{C728431C-75CB-AF1E-868B-B44E232E93C7}" dt="2023-06-09T09:22:01.918" v="176" actId="20577"/>
          <ac:spMkLst>
            <pc:docMk/>
            <pc:sldMk cId="1621582976" sldId="337"/>
            <ac:spMk id="3" creationId="{DA7AC5B5-6123-CB61-6353-76D5A1E30F90}"/>
          </ac:spMkLst>
        </pc:spChg>
        <pc:spChg chg="mod">
          <ac:chgData name="FANELLI FABIO" userId="S::f.fanelli10@studenti.poliba.it::b981cbae-cbe2-404a-b282-b3063f11c5a8" providerId="AD" clId="Web-{C728431C-75CB-AF1E-868B-B44E232E93C7}" dt="2023-06-09T09:22:41.622" v="187" actId="20577"/>
          <ac:spMkLst>
            <pc:docMk/>
            <pc:sldMk cId="1621582976" sldId="337"/>
            <ac:spMk id="4" creationId="{48E54AC8-A6E2-456D-E6DC-B223F624BE79}"/>
          </ac:spMkLst>
        </pc:spChg>
        <pc:spChg chg="add del mod">
          <ac:chgData name="FANELLI FABIO" userId="S::f.fanelli10@studenti.poliba.it::b981cbae-cbe2-404a-b282-b3063f11c5a8" providerId="AD" clId="Web-{C728431C-75CB-AF1E-868B-B44E232E93C7}" dt="2023-06-09T09:20:02.648" v="160"/>
          <ac:spMkLst>
            <pc:docMk/>
            <pc:sldMk cId="1621582976" sldId="337"/>
            <ac:spMk id="7" creationId="{A4AC5F62-CC13-D102-2F43-9435E6C81B2F}"/>
          </ac:spMkLst>
        </pc:spChg>
        <pc:spChg chg="add del mod">
          <ac:chgData name="FANELLI FABIO" userId="S::f.fanelli10@studenti.poliba.it::b981cbae-cbe2-404a-b282-b3063f11c5a8" providerId="AD" clId="Web-{C728431C-75CB-AF1E-868B-B44E232E93C7}" dt="2023-06-09T09:20:24.618" v="162"/>
          <ac:spMkLst>
            <pc:docMk/>
            <pc:sldMk cId="1621582976" sldId="337"/>
            <ac:spMk id="11" creationId="{03C573AE-5B30-7332-5AB9-1F3A04D36602}"/>
          </ac:spMkLst>
        </pc:spChg>
        <pc:picChg chg="del">
          <ac:chgData name="FANELLI FABIO" userId="S::f.fanelli10@studenti.poliba.it::b981cbae-cbe2-404a-b282-b3063f11c5a8" providerId="AD" clId="Web-{C728431C-75CB-AF1E-868B-B44E232E93C7}" dt="2023-06-09T09:19:38.335" v="159"/>
          <ac:picMkLst>
            <pc:docMk/>
            <pc:sldMk cId="1621582976" sldId="337"/>
            <ac:picMk id="6" creationId="{9C376307-4F60-66DD-E774-629E9B01DE37}"/>
          </ac:picMkLst>
        </pc:picChg>
        <pc:picChg chg="del">
          <ac:chgData name="FANELLI FABIO" userId="S::f.fanelli10@studenti.poliba.it::b981cbae-cbe2-404a-b282-b3063f11c5a8" providerId="AD" clId="Web-{C728431C-75CB-AF1E-868B-B44E232E93C7}" dt="2023-06-09T09:20:10.555" v="161"/>
          <ac:picMkLst>
            <pc:docMk/>
            <pc:sldMk cId="1621582976" sldId="337"/>
            <ac:picMk id="8" creationId="{268F2415-DF0D-2FF1-8209-BC47F166B10A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20:02.648" v="160"/>
          <ac:picMkLst>
            <pc:docMk/>
            <pc:sldMk cId="1621582976" sldId="337"/>
            <ac:picMk id="9" creationId="{132F40D0-F7B6-EB5D-DAF6-4F596010C022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20:24.618" v="162"/>
          <ac:picMkLst>
            <pc:docMk/>
            <pc:sldMk cId="1621582976" sldId="337"/>
            <ac:picMk id="12" creationId="{D83A9245-7F3E-46F9-A187-DA0798DB3272}"/>
          </ac:picMkLst>
        </pc:picChg>
      </pc:sldChg>
      <pc:sldChg chg="addSp delSp modSp add ord replId">
        <pc:chgData name="FANELLI FABIO" userId="S::f.fanelli10@studenti.poliba.it::b981cbae-cbe2-404a-b282-b3063f11c5a8" providerId="AD" clId="Web-{C728431C-75CB-AF1E-868B-B44E232E93C7}" dt="2023-06-09T09:26:52.895" v="193"/>
        <pc:sldMkLst>
          <pc:docMk/>
          <pc:sldMk cId="3663540610" sldId="339"/>
        </pc:sldMkLst>
        <pc:spChg chg="add del mod">
          <ac:chgData name="FANELLI FABIO" userId="S::f.fanelli10@studenti.poliba.it::b981cbae-cbe2-404a-b282-b3063f11c5a8" providerId="AD" clId="Web-{C728431C-75CB-AF1E-868B-B44E232E93C7}" dt="2023-06-09T09:26:38.582" v="191"/>
          <ac:spMkLst>
            <pc:docMk/>
            <pc:sldMk cId="3663540610" sldId="339"/>
            <ac:spMk id="6" creationId="{096F649D-FACB-5C7F-2B73-B10EF16C2EA3}"/>
          </ac:spMkLst>
        </pc:spChg>
        <pc:spChg chg="add del mod">
          <ac:chgData name="FANELLI FABIO" userId="S::f.fanelli10@studenti.poliba.it::b981cbae-cbe2-404a-b282-b3063f11c5a8" providerId="AD" clId="Web-{C728431C-75CB-AF1E-868B-B44E232E93C7}" dt="2023-06-09T09:26:52.895" v="193"/>
          <ac:spMkLst>
            <pc:docMk/>
            <pc:sldMk cId="3663540610" sldId="339"/>
            <ac:spMk id="11" creationId="{BCA06D18-5557-463C-9870-AC0BBED5544F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09:26:38.582" v="191"/>
          <ac:picMkLst>
            <pc:docMk/>
            <pc:sldMk cId="3663540610" sldId="339"/>
            <ac:picMk id="7" creationId="{4FE31DD0-03DF-518E-0648-A0116382D6AE}"/>
          </ac:picMkLst>
        </pc:picChg>
        <pc:picChg chg="del">
          <ac:chgData name="FANELLI FABIO" userId="S::f.fanelli10@studenti.poliba.it::b981cbae-cbe2-404a-b282-b3063f11c5a8" providerId="AD" clId="Web-{C728431C-75CB-AF1E-868B-B44E232E93C7}" dt="2023-06-09T09:26:22.816" v="190"/>
          <ac:picMkLst>
            <pc:docMk/>
            <pc:sldMk cId="3663540610" sldId="339"/>
            <ac:picMk id="8" creationId="{2355CE4B-4CA2-D561-B55C-0A6F4D196F70}"/>
          </ac:picMkLst>
        </pc:picChg>
        <pc:picChg chg="del">
          <ac:chgData name="FANELLI FABIO" userId="S::f.fanelli10@studenti.poliba.it::b981cbae-cbe2-404a-b282-b3063f11c5a8" providerId="AD" clId="Web-{C728431C-75CB-AF1E-868B-B44E232E93C7}" dt="2023-06-09T09:26:40.129" v="192"/>
          <ac:picMkLst>
            <pc:docMk/>
            <pc:sldMk cId="3663540610" sldId="339"/>
            <ac:picMk id="10" creationId="{7C289B25-95F2-E1B4-9E24-6817C5EF3C46}"/>
          </ac:picMkLst>
        </pc:picChg>
        <pc:picChg chg="add mod ord">
          <ac:chgData name="FANELLI FABIO" userId="S::f.fanelli10@studenti.poliba.it::b981cbae-cbe2-404a-b282-b3063f11c5a8" providerId="AD" clId="Web-{C728431C-75CB-AF1E-868B-B44E232E93C7}" dt="2023-06-09T09:26:52.895" v="193"/>
          <ac:picMkLst>
            <pc:docMk/>
            <pc:sldMk cId="3663540610" sldId="339"/>
            <ac:picMk id="12" creationId="{D3716A48-BF6B-E304-CFC1-65A6879217FD}"/>
          </ac:picMkLst>
        </pc:picChg>
      </pc:sldChg>
      <pc:sldChg chg="addSp delSp modSp new mod modClrScheme chgLayout">
        <pc:chgData name="FANELLI FABIO" userId="S::f.fanelli10@studenti.poliba.it::b981cbae-cbe2-404a-b282-b3063f11c5a8" providerId="AD" clId="Web-{C728431C-75CB-AF1E-868B-B44E232E93C7}" dt="2023-06-09T10:03:49.644" v="240" actId="1076"/>
        <pc:sldMkLst>
          <pc:docMk/>
          <pc:sldMk cId="1862842593" sldId="340"/>
        </pc:sldMkLst>
        <pc:spChg chg="mod ord">
          <ac:chgData name="FANELLI FABIO" userId="S::f.fanelli10@studenti.poliba.it::b981cbae-cbe2-404a-b282-b3063f11c5a8" providerId="AD" clId="Web-{C728431C-75CB-AF1E-868B-B44E232E93C7}" dt="2023-06-09T09:51:30.029" v="223"/>
          <ac:spMkLst>
            <pc:docMk/>
            <pc:sldMk cId="1862842593" sldId="340"/>
            <ac:spMk id="2" creationId="{BDF169C6-02F5-65A7-C148-23EBDB3CD5CF}"/>
          </ac:spMkLst>
        </pc:spChg>
        <pc:spChg chg="del mod ord">
          <ac:chgData name="FANELLI FABIO" userId="S::f.fanelli10@studenti.poliba.it::b981cbae-cbe2-404a-b282-b3063f11c5a8" providerId="AD" clId="Web-{C728431C-75CB-AF1E-868B-B44E232E93C7}" dt="2023-06-09T09:52:04.467" v="228"/>
          <ac:spMkLst>
            <pc:docMk/>
            <pc:sldMk cId="1862842593" sldId="340"/>
            <ac:spMk id="3" creationId="{42E69894-B81A-E375-D2A5-C8869415A9A1}"/>
          </ac:spMkLst>
        </pc:spChg>
        <pc:spChg chg="add del mod ord">
          <ac:chgData name="FANELLI FABIO" userId="S::f.fanelli10@studenti.poliba.it::b981cbae-cbe2-404a-b282-b3063f11c5a8" providerId="AD" clId="Web-{C728431C-75CB-AF1E-868B-B44E232E93C7}" dt="2023-06-09T09:51:30.029" v="223"/>
          <ac:spMkLst>
            <pc:docMk/>
            <pc:sldMk cId="1862842593" sldId="340"/>
            <ac:spMk id="4" creationId="{E7A7EFDC-D14A-9C76-1F60-383221C74D37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10:03:49.644" v="240" actId="1076"/>
          <ac:picMkLst>
            <pc:docMk/>
            <pc:sldMk cId="1862842593" sldId="340"/>
            <ac:picMk id="5" creationId="{5762F187-9EFF-13FF-D730-909F00581C7B}"/>
          </ac:picMkLst>
        </pc:picChg>
      </pc:sldChg>
      <pc:sldChg chg="new del">
        <pc:chgData name="FANELLI FABIO" userId="S::f.fanelli10@studenti.poliba.it::b981cbae-cbe2-404a-b282-b3063f11c5a8" providerId="AD" clId="Web-{C728431C-75CB-AF1E-868B-B44E232E93C7}" dt="2023-06-09T09:49:33.588" v="195"/>
        <pc:sldMkLst>
          <pc:docMk/>
          <pc:sldMk cId="2406345157" sldId="340"/>
        </pc:sldMkLst>
      </pc:sldChg>
      <pc:sldChg chg="addSp delSp modSp add replId">
        <pc:chgData name="FANELLI FABIO" userId="S::f.fanelli10@studenti.poliba.it::b981cbae-cbe2-404a-b282-b3063f11c5a8" providerId="AD" clId="Web-{C728431C-75CB-AF1E-868B-B44E232E93C7}" dt="2023-06-09T10:02:23.501" v="238" actId="14100"/>
        <pc:sldMkLst>
          <pc:docMk/>
          <pc:sldMk cId="2153220580" sldId="341"/>
        </pc:sldMkLst>
        <pc:spChg chg="mod">
          <ac:chgData name="FANELLI FABIO" userId="S::f.fanelli10@studenti.poliba.it::b981cbae-cbe2-404a-b282-b3063f11c5a8" providerId="AD" clId="Web-{C728431C-75CB-AF1E-868B-B44E232E93C7}" dt="2023-06-09T09:51:51.014" v="227" actId="20577"/>
          <ac:spMkLst>
            <pc:docMk/>
            <pc:sldMk cId="2153220580" sldId="341"/>
            <ac:spMk id="2" creationId="{BDF169C6-02F5-65A7-C148-23EBDB3CD5CF}"/>
          </ac:spMkLst>
        </pc:spChg>
        <pc:spChg chg="del">
          <ac:chgData name="FANELLI FABIO" userId="S::f.fanelli10@studenti.poliba.it::b981cbae-cbe2-404a-b282-b3063f11c5a8" providerId="AD" clId="Web-{C728431C-75CB-AF1E-868B-B44E232E93C7}" dt="2023-06-09T10:02:16.642" v="236"/>
          <ac:spMkLst>
            <pc:docMk/>
            <pc:sldMk cId="2153220580" sldId="341"/>
            <ac:spMk id="3" creationId="{42E69894-B81A-E375-D2A5-C8869415A9A1}"/>
          </ac:spMkLst>
        </pc:spChg>
        <pc:picChg chg="add mod ord">
          <ac:chgData name="FANELLI FABIO" userId="S::f.fanelli10@studenti.poliba.it::b981cbae-cbe2-404a-b282-b3063f11c5a8" providerId="AD" clId="Web-{C728431C-75CB-AF1E-868B-B44E232E93C7}" dt="2023-06-09T10:02:23.501" v="238" actId="14100"/>
          <ac:picMkLst>
            <pc:docMk/>
            <pc:sldMk cId="2153220580" sldId="341"/>
            <ac:picMk id="4" creationId="{37285803-972A-26CE-AA21-501E543596D7}"/>
          </ac:picMkLst>
        </pc:picChg>
      </pc:sldChg>
    </pc:docChg>
  </pc:docChgLst>
  <pc:docChgLst>
    <pc:chgData name="FANELLI FABIO" userId="S::f.fanelli10@studenti.poliba.it::b981cbae-cbe2-404a-b282-b3063f11c5a8" providerId="AD" clId="Web-{239B3C29-F676-C900-9908-4E59DF1F799E}"/>
    <pc:docChg chg="modSld">
      <pc:chgData name="FANELLI FABIO" userId="S::f.fanelli10@studenti.poliba.it::b981cbae-cbe2-404a-b282-b3063f11c5a8" providerId="AD" clId="Web-{239B3C29-F676-C900-9908-4E59DF1F799E}" dt="2023-06-19T07:44:49.104" v="6" actId="20577"/>
      <pc:docMkLst>
        <pc:docMk/>
      </pc:docMkLst>
      <pc:sldChg chg="modSp">
        <pc:chgData name="FANELLI FABIO" userId="S::f.fanelli10@studenti.poliba.it::b981cbae-cbe2-404a-b282-b3063f11c5a8" providerId="AD" clId="Web-{239B3C29-F676-C900-9908-4E59DF1F799E}" dt="2023-06-19T07:44:49.104" v="6" actId="20577"/>
        <pc:sldMkLst>
          <pc:docMk/>
          <pc:sldMk cId="2261507256" sldId="257"/>
        </pc:sldMkLst>
        <pc:spChg chg="mod">
          <ac:chgData name="FANELLI FABIO" userId="S::f.fanelli10@studenti.poliba.it::b981cbae-cbe2-404a-b282-b3063f11c5a8" providerId="AD" clId="Web-{239B3C29-F676-C900-9908-4E59DF1F799E}" dt="2023-06-19T07:44:49.104" v="6" actId="20577"/>
          <ac:spMkLst>
            <pc:docMk/>
            <pc:sldMk cId="2261507256" sldId="257"/>
            <ac:spMk id="3" creationId="{62F77603-7EA6-C142-EA59-BAD4C1DCF516}"/>
          </ac:spMkLst>
        </pc:spChg>
      </pc:sldChg>
    </pc:docChg>
  </pc:docChgLst>
  <pc:docChgLst>
    <pc:chgData name="FANELLI FABIO" userId="S::f.fanelli10@studenti.poliba.it::b981cbae-cbe2-404a-b282-b3063f11c5a8" providerId="AD" clId="Web-{A0B3F32E-3BCB-6837-DFBC-01E0A17945DD}"/>
    <pc:docChg chg="addSld delSld modSld sldOrd">
      <pc:chgData name="FANELLI FABIO" userId="S::f.fanelli10@studenti.poliba.it::b981cbae-cbe2-404a-b282-b3063f11c5a8" providerId="AD" clId="Web-{A0B3F32E-3BCB-6837-DFBC-01E0A17945DD}" dt="2023-06-17T15:31:09.968" v="461"/>
      <pc:docMkLst>
        <pc:docMk/>
      </pc:docMkLst>
      <pc:sldChg chg="addSp delSp modSp">
        <pc:chgData name="FANELLI FABIO" userId="S::f.fanelli10@studenti.poliba.it::b981cbae-cbe2-404a-b282-b3063f11c5a8" providerId="AD" clId="Web-{A0B3F32E-3BCB-6837-DFBC-01E0A17945DD}" dt="2023-06-17T15:02:29.004" v="49"/>
        <pc:sldMkLst>
          <pc:docMk/>
          <pc:sldMk cId="4244342345" sldId="343"/>
        </pc:sldMkLst>
        <pc:spChg chg="del">
          <ac:chgData name="FANELLI FABIO" userId="S::f.fanelli10@studenti.poliba.it::b981cbae-cbe2-404a-b282-b3063f11c5a8" providerId="AD" clId="Web-{A0B3F32E-3BCB-6837-DFBC-01E0A17945DD}" dt="2023-06-17T15:02:24.348" v="48"/>
          <ac:spMkLst>
            <pc:docMk/>
            <pc:sldMk cId="4244342345" sldId="343"/>
            <ac:spMk id="3" creationId="{2BA605B0-8E6E-388C-70FC-7235E6E843B9}"/>
          </ac:spMkLst>
        </pc:spChg>
        <pc:spChg chg="del mod">
          <ac:chgData name="FANELLI FABIO" userId="S::f.fanelli10@studenti.poliba.it::b981cbae-cbe2-404a-b282-b3063f11c5a8" providerId="AD" clId="Web-{A0B3F32E-3BCB-6837-DFBC-01E0A17945DD}" dt="2023-06-17T15:02:29.004" v="49"/>
          <ac:spMkLst>
            <pc:docMk/>
            <pc:sldMk cId="4244342345" sldId="343"/>
            <ac:spMk id="4" creationId="{256E2806-42CF-2A8C-1AF2-466B4FD6C071}"/>
          </ac:spMkLst>
        </pc:spChg>
        <pc:picChg chg="add del mod">
          <ac:chgData name="FANELLI FABIO" userId="S::f.fanelli10@studenti.poliba.it::b981cbae-cbe2-404a-b282-b3063f11c5a8" providerId="AD" clId="Web-{A0B3F32E-3BCB-6837-DFBC-01E0A17945DD}" dt="2023-06-17T15:01:29.251" v="47"/>
          <ac:picMkLst>
            <pc:docMk/>
            <pc:sldMk cId="4244342345" sldId="343"/>
            <ac:picMk id="5" creationId="{F2DB51EB-8F65-BFCF-4547-7404D78C3302}"/>
          </ac:picMkLst>
        </pc:picChg>
        <pc:picChg chg="add del mod">
          <ac:chgData name="FANELLI FABIO" userId="S::f.fanelli10@studenti.poliba.it::b981cbae-cbe2-404a-b282-b3063f11c5a8" providerId="AD" clId="Web-{A0B3F32E-3BCB-6837-DFBC-01E0A17945DD}" dt="2023-06-17T15:01:27.845" v="46"/>
          <ac:picMkLst>
            <pc:docMk/>
            <pc:sldMk cId="4244342345" sldId="343"/>
            <ac:picMk id="6" creationId="{95B99F1B-F61A-2683-9870-1A35C0C7C6C9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02:24.348" v="48"/>
          <ac:picMkLst>
            <pc:docMk/>
            <pc:sldMk cId="4244342345" sldId="343"/>
            <ac:picMk id="9" creationId="{2231F0C5-29B0-708F-223C-46AA38752D2A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02:29.004" v="49"/>
          <ac:picMkLst>
            <pc:docMk/>
            <pc:sldMk cId="4244342345" sldId="343"/>
            <ac:picMk id="10" creationId="{F4BBBC24-2217-62A1-9294-C49D50A9A815}"/>
          </ac:picMkLst>
        </pc:picChg>
      </pc:sldChg>
      <pc:sldChg chg="addSp modSp del mod modClrScheme chgLayout">
        <pc:chgData name="FANELLI FABIO" userId="S::f.fanelli10@studenti.poliba.it::b981cbae-cbe2-404a-b282-b3063f11c5a8" providerId="AD" clId="Web-{A0B3F32E-3BCB-6837-DFBC-01E0A17945DD}" dt="2023-06-17T15:04:55.449" v="71"/>
        <pc:sldMkLst>
          <pc:docMk/>
          <pc:sldMk cId="4258880450" sldId="344"/>
        </pc:sldMkLst>
        <pc:spChg chg="mod ord">
          <ac:chgData name="FANELLI FABIO" userId="S::f.fanelli10@studenti.poliba.it::b981cbae-cbe2-404a-b282-b3063f11c5a8" providerId="AD" clId="Web-{A0B3F32E-3BCB-6837-DFBC-01E0A17945DD}" dt="2023-06-17T15:03:50.883" v="50"/>
          <ac:spMkLst>
            <pc:docMk/>
            <pc:sldMk cId="4258880450" sldId="344"/>
            <ac:spMk id="2" creationId="{B94CBB9B-1E64-045B-2C85-0393B67F719E}"/>
          </ac:spMkLst>
        </pc:spChg>
        <pc:spChg chg="mod ord">
          <ac:chgData name="FANELLI FABIO" userId="S::f.fanelli10@studenti.poliba.it::b981cbae-cbe2-404a-b282-b3063f11c5a8" providerId="AD" clId="Web-{A0B3F32E-3BCB-6837-DFBC-01E0A17945DD}" dt="2023-06-17T15:03:50.883" v="50"/>
          <ac:spMkLst>
            <pc:docMk/>
            <pc:sldMk cId="4258880450" sldId="344"/>
            <ac:spMk id="3" creationId="{4E263A97-DF53-F1F8-80E1-11642511A5F5}"/>
          </ac:spMkLst>
        </pc:spChg>
        <pc:spChg chg="mod ord">
          <ac:chgData name="FANELLI FABIO" userId="S::f.fanelli10@studenti.poliba.it::b981cbae-cbe2-404a-b282-b3063f11c5a8" providerId="AD" clId="Web-{A0B3F32E-3BCB-6837-DFBC-01E0A17945DD}" dt="2023-06-17T15:03:50.883" v="50"/>
          <ac:spMkLst>
            <pc:docMk/>
            <pc:sldMk cId="4258880450" sldId="344"/>
            <ac:spMk id="4" creationId="{0DA98378-E5B7-B7CC-974E-28F678E25838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04:16.244" v="69" actId="20577"/>
          <ac:spMkLst>
            <pc:docMk/>
            <pc:sldMk cId="4258880450" sldId="344"/>
            <ac:spMk id="5" creationId="{B9E59DCE-EE3F-4737-65D3-AA99AC670573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03:50.883" v="50"/>
          <ac:spMkLst>
            <pc:docMk/>
            <pc:sldMk cId="4258880450" sldId="344"/>
            <ac:spMk id="6" creationId="{E4F33D3B-DC07-5B3D-C935-110002DCB3BD}"/>
          </ac:spMkLst>
        </pc:spChg>
      </pc:sldChg>
      <pc:sldChg chg="addSp delSp modSp mod modClrScheme chgLayout">
        <pc:chgData name="FANELLI FABIO" userId="S::f.fanelli10@studenti.poliba.it::b981cbae-cbe2-404a-b282-b3063f11c5a8" providerId="AD" clId="Web-{A0B3F32E-3BCB-6837-DFBC-01E0A17945DD}" dt="2023-06-17T15:08:42.617" v="153"/>
        <pc:sldMkLst>
          <pc:docMk/>
          <pc:sldMk cId="1993448098" sldId="345"/>
        </pc:sldMkLst>
        <pc:spChg chg="mod ord">
          <ac:chgData name="FANELLI FABIO" userId="S::f.fanelli10@studenti.poliba.it::b981cbae-cbe2-404a-b282-b3063f11c5a8" providerId="AD" clId="Web-{A0B3F32E-3BCB-6837-DFBC-01E0A17945DD}" dt="2023-06-17T15:07:27.426" v="111"/>
          <ac:spMkLst>
            <pc:docMk/>
            <pc:sldMk cId="1993448098" sldId="345"/>
            <ac:spMk id="2" creationId="{B94CBB9B-1E64-045B-2C85-0393B67F719E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08:16.709" v="152"/>
          <ac:spMkLst>
            <pc:docMk/>
            <pc:sldMk cId="1993448098" sldId="345"/>
            <ac:spMk id="3" creationId="{4E263A97-DF53-F1F8-80E1-11642511A5F5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08:42.617" v="153"/>
          <ac:spMkLst>
            <pc:docMk/>
            <pc:sldMk cId="1993448098" sldId="345"/>
            <ac:spMk id="4" creationId="{0DA98378-E5B7-B7CC-974E-28F678E25838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08:00.068" v="135" actId="20577"/>
          <ac:spMkLst>
            <pc:docMk/>
            <pc:sldMk cId="1993448098" sldId="345"/>
            <ac:spMk id="5" creationId="{F7D32D55-18EC-24AC-7527-6381E45DF789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08:07.631" v="151" actId="20577"/>
          <ac:spMkLst>
            <pc:docMk/>
            <pc:sldMk cId="1993448098" sldId="345"/>
            <ac:spMk id="6" creationId="{A9C7FD36-9FE0-172D-C379-69422DA6C875}"/>
          </ac:spMkLst>
        </pc:spChg>
        <pc:picChg chg="add mod ord">
          <ac:chgData name="FANELLI FABIO" userId="S::f.fanelli10@studenti.poliba.it::b981cbae-cbe2-404a-b282-b3063f11c5a8" providerId="AD" clId="Web-{A0B3F32E-3BCB-6837-DFBC-01E0A17945DD}" dt="2023-06-17T15:08:16.709" v="152"/>
          <ac:picMkLst>
            <pc:docMk/>
            <pc:sldMk cId="1993448098" sldId="345"/>
            <ac:picMk id="7" creationId="{1925EB37-A905-47B8-5714-E20907A96231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08:42.617" v="153"/>
          <ac:picMkLst>
            <pc:docMk/>
            <pc:sldMk cId="1993448098" sldId="345"/>
            <ac:picMk id="8" creationId="{0BF67B3E-F780-FC8D-629E-E79934A33BCF}"/>
          </ac:picMkLst>
        </pc:picChg>
      </pc:sldChg>
      <pc:sldChg chg="addSp delSp modSp mod modClrScheme chgLayout">
        <pc:chgData name="FANELLI FABIO" userId="S::f.fanelli10@studenti.poliba.it::b981cbae-cbe2-404a-b282-b3063f11c5a8" providerId="AD" clId="Web-{A0B3F32E-3BCB-6837-DFBC-01E0A17945DD}" dt="2023-06-17T15:15:05.511" v="199"/>
        <pc:sldMkLst>
          <pc:docMk/>
          <pc:sldMk cId="312169638" sldId="346"/>
        </pc:sldMkLst>
        <pc:spChg chg="mod ord">
          <ac:chgData name="FANELLI FABIO" userId="S::f.fanelli10@studenti.poliba.it::b981cbae-cbe2-404a-b282-b3063f11c5a8" providerId="AD" clId="Web-{A0B3F32E-3BCB-6837-DFBC-01E0A17945DD}" dt="2023-06-17T15:09:24.713" v="154"/>
          <ac:spMkLst>
            <pc:docMk/>
            <pc:sldMk cId="312169638" sldId="346"/>
            <ac:spMk id="2" creationId="{0AA0B384-5506-1E93-0757-0510C6A6E4BB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4:58.652" v="198"/>
          <ac:spMkLst>
            <pc:docMk/>
            <pc:sldMk cId="312169638" sldId="346"/>
            <ac:spMk id="3" creationId="{2BA605B0-8E6E-388C-70FC-7235E6E843B9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5:05.511" v="199"/>
          <ac:spMkLst>
            <pc:docMk/>
            <pc:sldMk cId="312169638" sldId="346"/>
            <ac:spMk id="4" creationId="{256E2806-42CF-2A8C-1AF2-466B4FD6C071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09:51.620" v="178" actId="20577"/>
          <ac:spMkLst>
            <pc:docMk/>
            <pc:sldMk cId="312169638" sldId="346"/>
            <ac:spMk id="5" creationId="{7A6EB5D4-89EE-BD81-E45E-C94A337B5D1B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10:00.558" v="196" actId="20577"/>
          <ac:spMkLst>
            <pc:docMk/>
            <pc:sldMk cId="312169638" sldId="346"/>
            <ac:spMk id="6" creationId="{54B55ABB-4EBC-11A9-692D-E0B473EB8A05}"/>
          </ac:spMkLst>
        </pc:spChg>
        <pc:picChg chg="add mod ord">
          <ac:chgData name="FANELLI FABIO" userId="S::f.fanelli10@studenti.poliba.it::b981cbae-cbe2-404a-b282-b3063f11c5a8" providerId="AD" clId="Web-{A0B3F32E-3BCB-6837-DFBC-01E0A17945DD}" dt="2023-06-17T15:14:58.652" v="198"/>
          <ac:picMkLst>
            <pc:docMk/>
            <pc:sldMk cId="312169638" sldId="346"/>
            <ac:picMk id="7" creationId="{8536E108-522F-A3CD-3926-B792AD355C0B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15:05.511" v="199"/>
          <ac:picMkLst>
            <pc:docMk/>
            <pc:sldMk cId="312169638" sldId="346"/>
            <ac:picMk id="8" creationId="{27DAF0A5-D621-ABB0-1E9E-18BACB306791}"/>
          </ac:picMkLst>
        </pc:picChg>
      </pc:sldChg>
      <pc:sldChg chg="addSp delSp modSp mod modClrScheme chgLayout">
        <pc:chgData name="FANELLI FABIO" userId="S::f.fanelli10@studenti.poliba.it::b981cbae-cbe2-404a-b282-b3063f11c5a8" providerId="AD" clId="Web-{A0B3F32E-3BCB-6837-DFBC-01E0A17945DD}" dt="2023-06-17T15:16:15.062" v="253"/>
        <pc:sldMkLst>
          <pc:docMk/>
          <pc:sldMk cId="1432653056" sldId="347"/>
        </pc:sldMkLst>
        <pc:spChg chg="mod ord">
          <ac:chgData name="FANELLI FABIO" userId="S::f.fanelli10@studenti.poliba.it::b981cbae-cbe2-404a-b282-b3063f11c5a8" providerId="AD" clId="Web-{A0B3F32E-3BCB-6837-DFBC-01E0A17945DD}" dt="2023-06-17T15:15:16.824" v="200"/>
          <ac:spMkLst>
            <pc:docMk/>
            <pc:sldMk cId="1432653056" sldId="347"/>
            <ac:spMk id="2" creationId="{B94CBB9B-1E64-045B-2C85-0393B67F719E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5:55.858" v="252"/>
          <ac:spMkLst>
            <pc:docMk/>
            <pc:sldMk cId="1432653056" sldId="347"/>
            <ac:spMk id="3" creationId="{4E263A97-DF53-F1F8-80E1-11642511A5F5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6:15.062" v="253"/>
          <ac:spMkLst>
            <pc:docMk/>
            <pc:sldMk cId="1432653056" sldId="347"/>
            <ac:spMk id="4" creationId="{0DA98378-E5B7-B7CC-974E-28F678E25838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15:23.778" v="217" actId="20577"/>
          <ac:spMkLst>
            <pc:docMk/>
            <pc:sldMk cId="1432653056" sldId="347"/>
            <ac:spMk id="5" creationId="{321FF357-4939-412B-DB0C-0C94D1C89DB2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15:32.497" v="236" actId="20577"/>
          <ac:spMkLst>
            <pc:docMk/>
            <pc:sldMk cId="1432653056" sldId="347"/>
            <ac:spMk id="6" creationId="{6E3CDC00-425A-C379-F0E2-2189D2D85685}"/>
          </ac:spMkLst>
        </pc:spChg>
        <pc:picChg chg="add mod ord">
          <ac:chgData name="FANELLI FABIO" userId="S::f.fanelli10@studenti.poliba.it::b981cbae-cbe2-404a-b282-b3063f11c5a8" providerId="AD" clId="Web-{A0B3F32E-3BCB-6837-DFBC-01E0A17945DD}" dt="2023-06-17T15:15:55.858" v="252"/>
          <ac:picMkLst>
            <pc:docMk/>
            <pc:sldMk cId="1432653056" sldId="347"/>
            <ac:picMk id="7" creationId="{B2CB592E-F932-F13D-56C7-D95590899089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16:15.062" v="253"/>
          <ac:picMkLst>
            <pc:docMk/>
            <pc:sldMk cId="1432653056" sldId="347"/>
            <ac:picMk id="8" creationId="{596665BB-28CD-17D7-9C56-44514EB8C3F4}"/>
          </ac:picMkLst>
        </pc:picChg>
      </pc:sldChg>
      <pc:sldChg chg="addSp delSp modSp mod modClrScheme chgLayout">
        <pc:chgData name="FANELLI FABIO" userId="S::f.fanelli10@studenti.poliba.it::b981cbae-cbe2-404a-b282-b3063f11c5a8" providerId="AD" clId="Web-{A0B3F32E-3BCB-6837-DFBC-01E0A17945DD}" dt="2023-06-17T15:17:18.737" v="300"/>
        <pc:sldMkLst>
          <pc:docMk/>
          <pc:sldMk cId="1608983074" sldId="348"/>
        </pc:sldMkLst>
        <pc:spChg chg="mod ord">
          <ac:chgData name="FANELLI FABIO" userId="S::f.fanelli10@studenti.poliba.it::b981cbae-cbe2-404a-b282-b3063f11c5a8" providerId="AD" clId="Web-{A0B3F32E-3BCB-6837-DFBC-01E0A17945DD}" dt="2023-06-17T15:16:32.797" v="254"/>
          <ac:spMkLst>
            <pc:docMk/>
            <pc:sldMk cId="1608983074" sldId="348"/>
            <ac:spMk id="2" creationId="{B94CBB9B-1E64-045B-2C85-0393B67F719E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7:01.392" v="299"/>
          <ac:spMkLst>
            <pc:docMk/>
            <pc:sldMk cId="1608983074" sldId="348"/>
            <ac:spMk id="3" creationId="{4E263A97-DF53-F1F8-80E1-11642511A5F5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7:18.737" v="300"/>
          <ac:spMkLst>
            <pc:docMk/>
            <pc:sldMk cId="1608983074" sldId="348"/>
            <ac:spMk id="4" creationId="{0DA98378-E5B7-B7CC-974E-28F678E25838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16:39.251" v="268" actId="20577"/>
          <ac:spMkLst>
            <pc:docMk/>
            <pc:sldMk cId="1608983074" sldId="348"/>
            <ac:spMk id="5" creationId="{11BE8C2B-5F81-B7C9-85B2-35FE42C651B4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16:44.501" v="288" actId="20577"/>
          <ac:spMkLst>
            <pc:docMk/>
            <pc:sldMk cId="1608983074" sldId="348"/>
            <ac:spMk id="6" creationId="{84B39AAA-050A-0398-5C0C-896E79474AC3}"/>
          </ac:spMkLst>
        </pc:spChg>
        <pc:picChg chg="add mod ord">
          <ac:chgData name="FANELLI FABIO" userId="S::f.fanelli10@studenti.poliba.it::b981cbae-cbe2-404a-b282-b3063f11c5a8" providerId="AD" clId="Web-{A0B3F32E-3BCB-6837-DFBC-01E0A17945DD}" dt="2023-06-17T15:17:01.392" v="299"/>
          <ac:picMkLst>
            <pc:docMk/>
            <pc:sldMk cId="1608983074" sldId="348"/>
            <ac:picMk id="7" creationId="{2BEB559A-1F42-6278-16FD-55F71D880F3A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17:18.737" v="300"/>
          <ac:picMkLst>
            <pc:docMk/>
            <pc:sldMk cId="1608983074" sldId="348"/>
            <ac:picMk id="8" creationId="{180805D7-FF96-B3D7-CFF6-2B8073965544}"/>
          </ac:picMkLst>
        </pc:picChg>
      </pc:sldChg>
      <pc:sldChg chg="addSp delSp modSp mod modClrScheme chgLayout">
        <pc:chgData name="FANELLI FABIO" userId="S::f.fanelli10@studenti.poliba.it::b981cbae-cbe2-404a-b282-b3063f11c5a8" providerId="AD" clId="Web-{A0B3F32E-3BCB-6837-DFBC-01E0A17945DD}" dt="2023-06-17T15:18:23.896" v="346"/>
        <pc:sldMkLst>
          <pc:docMk/>
          <pc:sldMk cId="1891491281" sldId="349"/>
        </pc:sldMkLst>
        <pc:spChg chg="mod ord">
          <ac:chgData name="FANELLI FABIO" userId="S::f.fanelli10@studenti.poliba.it::b981cbae-cbe2-404a-b282-b3063f11c5a8" providerId="AD" clId="Web-{A0B3F32E-3BCB-6837-DFBC-01E0A17945DD}" dt="2023-06-17T15:17:32.628" v="301"/>
          <ac:spMkLst>
            <pc:docMk/>
            <pc:sldMk cId="1891491281" sldId="349"/>
            <ac:spMk id="2" creationId="{0AA0B384-5506-1E93-0757-0510C6A6E4BB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8:12.599" v="345"/>
          <ac:spMkLst>
            <pc:docMk/>
            <pc:sldMk cId="1891491281" sldId="349"/>
            <ac:spMk id="3" creationId="{2BA605B0-8E6E-388C-70FC-7235E6E843B9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8:23.896" v="346"/>
          <ac:spMkLst>
            <pc:docMk/>
            <pc:sldMk cId="1891491281" sldId="349"/>
            <ac:spMk id="4" creationId="{256E2806-42CF-2A8C-1AF2-466B4FD6C071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17:38.863" v="319" actId="20577"/>
          <ac:spMkLst>
            <pc:docMk/>
            <pc:sldMk cId="1891491281" sldId="349"/>
            <ac:spMk id="5" creationId="{07A2FDD0-8B3E-2C20-7570-3D28798F6582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17:46.488" v="336" actId="20577"/>
          <ac:spMkLst>
            <pc:docMk/>
            <pc:sldMk cId="1891491281" sldId="349"/>
            <ac:spMk id="6" creationId="{BA481BA7-2E16-F30A-2277-5C3F739AEEEE}"/>
          </ac:spMkLst>
        </pc:spChg>
        <pc:picChg chg="add mod ord">
          <ac:chgData name="FANELLI FABIO" userId="S::f.fanelli10@studenti.poliba.it::b981cbae-cbe2-404a-b282-b3063f11c5a8" providerId="AD" clId="Web-{A0B3F32E-3BCB-6837-DFBC-01E0A17945DD}" dt="2023-06-17T15:18:12.599" v="345"/>
          <ac:picMkLst>
            <pc:docMk/>
            <pc:sldMk cId="1891491281" sldId="349"/>
            <ac:picMk id="7" creationId="{74094B34-DA1F-5DFE-B759-BD41C8D1643F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18:23.896" v="346"/>
          <ac:picMkLst>
            <pc:docMk/>
            <pc:sldMk cId="1891491281" sldId="349"/>
            <ac:picMk id="8" creationId="{2F7A5281-413D-E451-AE2D-FF80285B0DB9}"/>
          </ac:picMkLst>
        </pc:picChg>
      </pc:sldChg>
      <pc:sldChg chg="addSp delSp modSp mod modClrScheme chgLayout">
        <pc:chgData name="FANELLI FABIO" userId="S::f.fanelli10@studenti.poliba.it::b981cbae-cbe2-404a-b282-b3063f11c5a8" providerId="AD" clId="Web-{A0B3F32E-3BCB-6837-DFBC-01E0A17945DD}" dt="2023-06-17T15:19:53.964" v="393"/>
        <pc:sldMkLst>
          <pc:docMk/>
          <pc:sldMk cId="2870339074" sldId="350"/>
        </pc:sldMkLst>
        <pc:spChg chg="mod ord">
          <ac:chgData name="FANELLI FABIO" userId="S::f.fanelli10@studenti.poliba.it::b981cbae-cbe2-404a-b282-b3063f11c5a8" providerId="AD" clId="Web-{A0B3F32E-3BCB-6837-DFBC-01E0A17945DD}" dt="2023-06-17T15:18:30.850" v="347"/>
          <ac:spMkLst>
            <pc:docMk/>
            <pc:sldMk cId="2870339074" sldId="350"/>
            <ac:spMk id="2" creationId="{B94CBB9B-1E64-045B-2C85-0393B67F719E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9:13.008" v="392"/>
          <ac:spMkLst>
            <pc:docMk/>
            <pc:sldMk cId="2870339074" sldId="350"/>
            <ac:spMk id="3" creationId="{4E263A97-DF53-F1F8-80E1-11642511A5F5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19:53.964" v="393"/>
          <ac:spMkLst>
            <pc:docMk/>
            <pc:sldMk cId="2870339074" sldId="350"/>
            <ac:spMk id="4" creationId="{0DA98378-E5B7-B7CC-974E-28F678E25838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18:36.928" v="368" actId="20577"/>
          <ac:spMkLst>
            <pc:docMk/>
            <pc:sldMk cId="2870339074" sldId="350"/>
            <ac:spMk id="5" creationId="{946165C4-9EBA-7DF9-ADCB-61BA3A0792F8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18:51.804" v="387" actId="20577"/>
          <ac:spMkLst>
            <pc:docMk/>
            <pc:sldMk cId="2870339074" sldId="350"/>
            <ac:spMk id="6" creationId="{EB8923B7-7635-473D-FA95-4DFB8895F036}"/>
          </ac:spMkLst>
        </pc:spChg>
        <pc:picChg chg="add mod ord">
          <ac:chgData name="FANELLI FABIO" userId="S::f.fanelli10@studenti.poliba.it::b981cbae-cbe2-404a-b282-b3063f11c5a8" providerId="AD" clId="Web-{A0B3F32E-3BCB-6837-DFBC-01E0A17945DD}" dt="2023-06-17T15:19:13.008" v="392"/>
          <ac:picMkLst>
            <pc:docMk/>
            <pc:sldMk cId="2870339074" sldId="350"/>
            <ac:picMk id="7" creationId="{843CB957-E3AB-1D4C-74CC-A97CBD377E1F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19:53.964" v="393"/>
          <ac:picMkLst>
            <pc:docMk/>
            <pc:sldMk cId="2870339074" sldId="350"/>
            <ac:picMk id="8" creationId="{463CF2D8-31F9-2F07-69B0-724CCCEE0083}"/>
          </ac:picMkLst>
        </pc:picChg>
      </pc:sldChg>
      <pc:sldChg chg="addSp delSp modSp mod modClrScheme chgLayout">
        <pc:chgData name="FANELLI FABIO" userId="S::f.fanelli10@studenti.poliba.it::b981cbae-cbe2-404a-b282-b3063f11c5a8" providerId="AD" clId="Web-{A0B3F32E-3BCB-6837-DFBC-01E0A17945DD}" dt="2023-06-17T15:20:42.560" v="436"/>
        <pc:sldMkLst>
          <pc:docMk/>
          <pc:sldMk cId="2695309885" sldId="351"/>
        </pc:sldMkLst>
        <pc:spChg chg="mod ord">
          <ac:chgData name="FANELLI FABIO" userId="S::f.fanelli10@studenti.poliba.it::b981cbae-cbe2-404a-b282-b3063f11c5a8" providerId="AD" clId="Web-{A0B3F32E-3BCB-6837-DFBC-01E0A17945DD}" dt="2023-06-17T15:20:02.636" v="394"/>
          <ac:spMkLst>
            <pc:docMk/>
            <pc:sldMk cId="2695309885" sldId="351"/>
            <ac:spMk id="2" creationId="{B94CBB9B-1E64-045B-2C85-0393B67F719E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20:25.637" v="435"/>
          <ac:spMkLst>
            <pc:docMk/>
            <pc:sldMk cId="2695309885" sldId="351"/>
            <ac:spMk id="3" creationId="{4E263A97-DF53-F1F8-80E1-11642511A5F5}"/>
          </ac:spMkLst>
        </pc:spChg>
        <pc:spChg chg="del mod ord">
          <ac:chgData name="FANELLI FABIO" userId="S::f.fanelli10@studenti.poliba.it::b981cbae-cbe2-404a-b282-b3063f11c5a8" providerId="AD" clId="Web-{A0B3F32E-3BCB-6837-DFBC-01E0A17945DD}" dt="2023-06-17T15:20:42.560" v="436"/>
          <ac:spMkLst>
            <pc:docMk/>
            <pc:sldMk cId="2695309885" sldId="351"/>
            <ac:spMk id="4" creationId="{0DA98378-E5B7-B7CC-974E-28F678E25838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20:08.964" v="416" actId="20577"/>
          <ac:spMkLst>
            <pc:docMk/>
            <pc:sldMk cId="2695309885" sldId="351"/>
            <ac:spMk id="5" creationId="{491AB2C9-54B1-EC7A-82F1-3FD6849F5F3A}"/>
          </ac:spMkLst>
        </pc:spChg>
        <pc:spChg chg="add mod ord">
          <ac:chgData name="FANELLI FABIO" userId="S::f.fanelli10@studenti.poliba.it::b981cbae-cbe2-404a-b282-b3063f11c5a8" providerId="AD" clId="Web-{A0B3F32E-3BCB-6837-DFBC-01E0A17945DD}" dt="2023-06-17T15:20:13.777" v="430" actId="20577"/>
          <ac:spMkLst>
            <pc:docMk/>
            <pc:sldMk cId="2695309885" sldId="351"/>
            <ac:spMk id="6" creationId="{AA55C710-9C71-12FC-2123-44E08937F746}"/>
          </ac:spMkLst>
        </pc:spChg>
        <pc:picChg chg="add mod ord">
          <ac:chgData name="FANELLI FABIO" userId="S::f.fanelli10@studenti.poliba.it::b981cbae-cbe2-404a-b282-b3063f11c5a8" providerId="AD" clId="Web-{A0B3F32E-3BCB-6837-DFBC-01E0A17945DD}" dt="2023-06-17T15:20:25.637" v="435"/>
          <ac:picMkLst>
            <pc:docMk/>
            <pc:sldMk cId="2695309885" sldId="351"/>
            <ac:picMk id="7" creationId="{312C862F-B153-7C51-F331-64F27821FD04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20:42.560" v="436"/>
          <ac:picMkLst>
            <pc:docMk/>
            <pc:sldMk cId="2695309885" sldId="351"/>
            <ac:picMk id="8" creationId="{197B21E2-35A4-7FB7-7770-0F0AE1472D34}"/>
          </ac:picMkLst>
        </pc:picChg>
      </pc:sldChg>
      <pc:sldChg chg="addSp delSp modSp">
        <pc:chgData name="FANELLI FABIO" userId="S::f.fanelli10@studenti.poliba.it::b981cbae-cbe2-404a-b282-b3063f11c5a8" providerId="AD" clId="Web-{A0B3F32E-3BCB-6837-DFBC-01E0A17945DD}" dt="2023-06-17T15:31:09.968" v="461"/>
        <pc:sldMkLst>
          <pc:docMk/>
          <pc:sldMk cId="91854877" sldId="354"/>
        </pc:sldMkLst>
        <pc:spChg chg="mod">
          <ac:chgData name="FANELLI FABIO" userId="S::f.fanelli10@studenti.poliba.it::b981cbae-cbe2-404a-b282-b3063f11c5a8" providerId="AD" clId="Web-{A0B3F32E-3BCB-6837-DFBC-01E0A17945DD}" dt="2023-06-17T15:30:38.341" v="459" actId="1076"/>
          <ac:spMkLst>
            <pc:docMk/>
            <pc:sldMk cId="91854877" sldId="354"/>
            <ac:spMk id="12" creationId="{09E21D65-E093-184B-7F74-7A07C1C7BD04}"/>
          </ac:spMkLst>
        </pc:spChg>
        <pc:spChg chg="del">
          <ac:chgData name="FANELLI FABIO" userId="S::f.fanelli10@studenti.poliba.it::b981cbae-cbe2-404a-b282-b3063f11c5a8" providerId="AD" clId="Web-{A0B3F32E-3BCB-6837-DFBC-01E0A17945DD}" dt="2023-06-17T15:30:53.076" v="460"/>
          <ac:spMkLst>
            <pc:docMk/>
            <pc:sldMk cId="91854877" sldId="354"/>
            <ac:spMk id="13" creationId="{9204683D-F806-58FD-DBF5-7C1FC5F575EA}"/>
          </ac:spMkLst>
        </pc:spChg>
        <pc:spChg chg="del">
          <ac:chgData name="FANELLI FABIO" userId="S::f.fanelli10@studenti.poliba.it::b981cbae-cbe2-404a-b282-b3063f11c5a8" providerId="AD" clId="Web-{A0B3F32E-3BCB-6837-DFBC-01E0A17945DD}" dt="2023-06-17T15:31:09.968" v="461"/>
          <ac:spMkLst>
            <pc:docMk/>
            <pc:sldMk cId="91854877" sldId="354"/>
            <ac:spMk id="14" creationId="{01884F9D-68BA-F3FB-139C-641D1B36990C}"/>
          </ac:spMkLst>
        </pc:spChg>
        <pc:picChg chg="add del mod">
          <ac:chgData name="FANELLI FABIO" userId="S::f.fanelli10@studenti.poliba.it::b981cbae-cbe2-404a-b282-b3063f11c5a8" providerId="AD" clId="Web-{A0B3F32E-3BCB-6837-DFBC-01E0A17945DD}" dt="2023-06-17T15:30:33.247" v="458"/>
          <ac:picMkLst>
            <pc:docMk/>
            <pc:sldMk cId="91854877" sldId="354"/>
            <ac:picMk id="5" creationId="{96C706AB-EDC7-DE5A-03F3-35DFA14AD0A8}"/>
          </ac:picMkLst>
        </pc:picChg>
        <pc:picChg chg="add del mod">
          <ac:chgData name="FANELLI FABIO" userId="S::f.fanelli10@studenti.poliba.it::b981cbae-cbe2-404a-b282-b3063f11c5a8" providerId="AD" clId="Web-{A0B3F32E-3BCB-6837-DFBC-01E0A17945DD}" dt="2023-06-17T15:30:23.981" v="456"/>
          <ac:picMkLst>
            <pc:docMk/>
            <pc:sldMk cId="91854877" sldId="354"/>
            <ac:picMk id="6" creationId="{020D63F4-5BC7-CB79-129E-9970B19A24F7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30:53.076" v="460"/>
          <ac:picMkLst>
            <pc:docMk/>
            <pc:sldMk cId="91854877" sldId="354"/>
            <ac:picMk id="9" creationId="{DEC45D00-00AF-CBFF-252E-71BFE3ABF303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31:09.968" v="461"/>
          <ac:picMkLst>
            <pc:docMk/>
            <pc:sldMk cId="91854877" sldId="354"/>
            <ac:picMk id="11" creationId="{3254D0C0-51ED-619E-6F54-A13E03854FB2}"/>
          </ac:picMkLst>
        </pc:picChg>
      </pc:sldChg>
      <pc:sldChg chg="addSp delSp modSp add replId">
        <pc:chgData name="FANELLI FABIO" userId="S::f.fanelli10@studenti.poliba.it::b981cbae-cbe2-404a-b282-b3063f11c5a8" providerId="AD" clId="Web-{A0B3F32E-3BCB-6837-DFBC-01E0A17945DD}" dt="2023-06-17T15:06:50.314" v="110"/>
        <pc:sldMkLst>
          <pc:docMk/>
          <pc:sldMk cId="404220145" sldId="356"/>
        </pc:sldMkLst>
        <pc:spChg chg="add del mod">
          <ac:chgData name="FANELLI FABIO" userId="S::f.fanelli10@studenti.poliba.it::b981cbae-cbe2-404a-b282-b3063f11c5a8" providerId="AD" clId="Web-{A0B3F32E-3BCB-6837-DFBC-01E0A17945DD}" dt="2023-06-17T15:06:32.282" v="109"/>
          <ac:spMkLst>
            <pc:docMk/>
            <pc:sldMk cId="404220145" sldId="356"/>
            <ac:spMk id="4" creationId="{D0EB8ECE-706B-53E6-FD12-8131A53B4A89}"/>
          </ac:spMkLst>
        </pc:spChg>
        <pc:spChg chg="add del mod">
          <ac:chgData name="FANELLI FABIO" userId="S::f.fanelli10@studenti.poliba.it::b981cbae-cbe2-404a-b282-b3063f11c5a8" providerId="AD" clId="Web-{A0B3F32E-3BCB-6837-DFBC-01E0A17945DD}" dt="2023-06-17T15:06:50.314" v="110"/>
          <ac:spMkLst>
            <pc:docMk/>
            <pc:sldMk cId="404220145" sldId="356"/>
            <ac:spMk id="6" creationId="{D82F1D6A-9E11-4D9D-A8E7-AB4D93FC056F}"/>
          </ac:spMkLst>
        </pc:spChg>
        <pc:spChg chg="mod">
          <ac:chgData name="FANELLI FABIO" userId="S::f.fanelli10@studenti.poliba.it::b981cbae-cbe2-404a-b282-b3063f11c5a8" providerId="AD" clId="Web-{A0B3F32E-3BCB-6837-DFBC-01E0A17945DD}" dt="2023-06-17T15:05:21.091" v="93" actId="20577"/>
          <ac:spMkLst>
            <pc:docMk/>
            <pc:sldMk cId="404220145" sldId="356"/>
            <ac:spMk id="7" creationId="{26DD116D-8A7E-F659-4C92-458B7DDAF530}"/>
          </ac:spMkLst>
        </pc:spChg>
        <pc:spChg chg="mod">
          <ac:chgData name="FANELLI FABIO" userId="S::f.fanelli10@studenti.poliba.it::b981cbae-cbe2-404a-b282-b3063f11c5a8" providerId="AD" clId="Web-{A0B3F32E-3BCB-6837-DFBC-01E0A17945DD}" dt="2023-06-17T15:05:31.451" v="108" actId="20577"/>
          <ac:spMkLst>
            <pc:docMk/>
            <pc:sldMk cId="404220145" sldId="356"/>
            <ac:spMk id="8" creationId="{499DC790-B13E-4B70-EC7E-FEB6AD4EB25C}"/>
          </ac:spMkLst>
        </pc:spChg>
        <pc:picChg chg="del">
          <ac:chgData name="FANELLI FABIO" userId="S::f.fanelli10@studenti.poliba.it::b981cbae-cbe2-404a-b282-b3063f11c5a8" providerId="AD" clId="Web-{A0B3F32E-3BCB-6837-DFBC-01E0A17945DD}" dt="2023-06-17T15:04:57.668" v="72"/>
          <ac:picMkLst>
            <pc:docMk/>
            <pc:sldMk cId="404220145" sldId="356"/>
            <ac:picMk id="9" creationId="{2231F0C5-29B0-708F-223C-46AA38752D2A}"/>
          </ac:picMkLst>
        </pc:picChg>
        <pc:picChg chg="del">
          <ac:chgData name="FANELLI FABIO" userId="S::f.fanelli10@studenti.poliba.it::b981cbae-cbe2-404a-b282-b3063f11c5a8" providerId="AD" clId="Web-{A0B3F32E-3BCB-6837-DFBC-01E0A17945DD}" dt="2023-06-17T15:04:59.137" v="73"/>
          <ac:picMkLst>
            <pc:docMk/>
            <pc:sldMk cId="404220145" sldId="356"/>
            <ac:picMk id="10" creationId="{F4BBBC24-2217-62A1-9294-C49D50A9A815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06:32.282" v="109"/>
          <ac:picMkLst>
            <pc:docMk/>
            <pc:sldMk cId="404220145" sldId="356"/>
            <ac:picMk id="11" creationId="{D0AFDF21-74EB-4159-648F-6AF60AFC07C8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06:50.314" v="110"/>
          <ac:picMkLst>
            <pc:docMk/>
            <pc:sldMk cId="404220145" sldId="356"/>
            <ac:picMk id="12" creationId="{4A418B5D-ABF3-B0BB-3996-B2525BE426C2}"/>
          </ac:picMkLst>
        </pc:picChg>
      </pc:sldChg>
      <pc:sldChg chg="addSp delSp modSp add ord replId">
        <pc:chgData name="FANELLI FABIO" userId="S::f.fanelli10@studenti.poliba.it::b981cbae-cbe2-404a-b282-b3063f11c5a8" providerId="AD" clId="Web-{A0B3F32E-3BCB-6837-DFBC-01E0A17945DD}" dt="2023-06-17T15:27:41.362" v="455"/>
        <pc:sldMkLst>
          <pc:docMk/>
          <pc:sldMk cId="692270491" sldId="357"/>
        </pc:sldMkLst>
        <pc:spChg chg="add del mod">
          <ac:chgData name="FANELLI FABIO" userId="S::f.fanelli10@studenti.poliba.it::b981cbae-cbe2-404a-b282-b3063f11c5a8" providerId="AD" clId="Web-{A0B3F32E-3BCB-6837-DFBC-01E0A17945DD}" dt="2023-06-17T15:27:38.237" v="454"/>
          <ac:spMkLst>
            <pc:docMk/>
            <pc:sldMk cId="692270491" sldId="357"/>
            <ac:spMk id="4" creationId="{21359BB7-BF99-7E87-A22D-A60ADBC561B7}"/>
          </ac:spMkLst>
        </pc:spChg>
        <pc:spChg chg="add del mod">
          <ac:chgData name="FANELLI FABIO" userId="S::f.fanelli10@studenti.poliba.it::b981cbae-cbe2-404a-b282-b3063f11c5a8" providerId="AD" clId="Web-{A0B3F32E-3BCB-6837-DFBC-01E0A17945DD}" dt="2023-06-17T15:27:41.362" v="455"/>
          <ac:spMkLst>
            <pc:docMk/>
            <pc:sldMk cId="692270491" sldId="357"/>
            <ac:spMk id="6" creationId="{A5CEBB7C-6840-FFF8-CD99-F6F1E9B94AA2}"/>
          </ac:spMkLst>
        </pc:spChg>
        <pc:picChg chg="del">
          <ac:chgData name="FANELLI FABIO" userId="S::f.fanelli10@studenti.poliba.it::b981cbae-cbe2-404a-b282-b3063f11c5a8" providerId="AD" clId="Web-{A0B3F32E-3BCB-6837-DFBC-01E0A17945DD}" dt="2023-06-17T15:22:30.378" v="439"/>
          <ac:picMkLst>
            <pc:docMk/>
            <pc:sldMk cId="692270491" sldId="357"/>
            <ac:picMk id="9" creationId="{2231F0C5-29B0-708F-223C-46AA38752D2A}"/>
          </ac:picMkLst>
        </pc:picChg>
        <pc:picChg chg="del">
          <ac:chgData name="FANELLI FABIO" userId="S::f.fanelli10@studenti.poliba.it::b981cbae-cbe2-404a-b282-b3063f11c5a8" providerId="AD" clId="Web-{A0B3F32E-3BCB-6837-DFBC-01E0A17945DD}" dt="2023-06-17T15:22:30.956" v="440"/>
          <ac:picMkLst>
            <pc:docMk/>
            <pc:sldMk cId="692270491" sldId="357"/>
            <ac:picMk id="10" creationId="{F4BBBC24-2217-62A1-9294-C49D50A9A815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27:38.237" v="454"/>
          <ac:picMkLst>
            <pc:docMk/>
            <pc:sldMk cId="692270491" sldId="357"/>
            <ac:picMk id="11" creationId="{D25DFD2E-7F48-7032-77F9-659A682344A4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27:41.362" v="455"/>
          <ac:picMkLst>
            <pc:docMk/>
            <pc:sldMk cId="692270491" sldId="357"/>
            <ac:picMk id="12" creationId="{8475AF9D-D124-F778-EEE5-6F648B931352}"/>
          </ac:picMkLst>
        </pc:picChg>
      </pc:sldChg>
      <pc:sldChg chg="addSp delSp modSp add ord replId">
        <pc:chgData name="FANELLI FABIO" userId="S::f.fanelli10@studenti.poliba.it::b981cbae-cbe2-404a-b282-b3063f11c5a8" providerId="AD" clId="Web-{A0B3F32E-3BCB-6837-DFBC-01E0A17945DD}" dt="2023-06-17T15:23:46.679" v="447"/>
        <pc:sldMkLst>
          <pc:docMk/>
          <pc:sldMk cId="1197150095" sldId="358"/>
        </pc:sldMkLst>
        <pc:spChg chg="add del mod">
          <ac:chgData name="FANELLI FABIO" userId="S::f.fanelli10@studenti.poliba.it::b981cbae-cbe2-404a-b282-b3063f11c5a8" providerId="AD" clId="Web-{A0B3F32E-3BCB-6837-DFBC-01E0A17945DD}" dt="2023-06-17T15:23:40.163" v="446"/>
          <ac:spMkLst>
            <pc:docMk/>
            <pc:sldMk cId="1197150095" sldId="358"/>
            <ac:spMk id="4" creationId="{6A229FE7-37F3-3306-3546-61F323D54BC5}"/>
          </ac:spMkLst>
        </pc:spChg>
        <pc:spChg chg="add del mod">
          <ac:chgData name="FANELLI FABIO" userId="S::f.fanelli10@studenti.poliba.it::b981cbae-cbe2-404a-b282-b3063f11c5a8" providerId="AD" clId="Web-{A0B3F32E-3BCB-6837-DFBC-01E0A17945DD}" dt="2023-06-17T15:23:46.679" v="447"/>
          <ac:spMkLst>
            <pc:docMk/>
            <pc:sldMk cId="1197150095" sldId="358"/>
            <ac:spMk id="10" creationId="{8B901139-F356-7EC0-DFE4-D14B78E514AB}"/>
          </ac:spMkLst>
        </pc:spChg>
        <pc:picChg chg="del">
          <ac:chgData name="FANELLI FABIO" userId="S::f.fanelli10@studenti.poliba.it::b981cbae-cbe2-404a-b282-b3063f11c5a8" providerId="AD" clId="Web-{A0B3F32E-3BCB-6837-DFBC-01E0A17945DD}" dt="2023-06-17T15:23:25.552" v="444"/>
          <ac:picMkLst>
            <pc:docMk/>
            <pc:sldMk cId="1197150095" sldId="358"/>
            <ac:picMk id="7" creationId="{8536E108-522F-A3CD-3926-B792AD355C0B}"/>
          </ac:picMkLst>
        </pc:picChg>
        <pc:picChg chg="del">
          <ac:chgData name="FANELLI FABIO" userId="S::f.fanelli10@studenti.poliba.it::b981cbae-cbe2-404a-b282-b3063f11c5a8" providerId="AD" clId="Web-{A0B3F32E-3BCB-6837-DFBC-01E0A17945DD}" dt="2023-06-17T15:23:27.334" v="445"/>
          <ac:picMkLst>
            <pc:docMk/>
            <pc:sldMk cId="1197150095" sldId="358"/>
            <ac:picMk id="8" creationId="{27DAF0A5-D621-ABB0-1E9E-18BACB306791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23:40.163" v="446"/>
          <ac:picMkLst>
            <pc:docMk/>
            <pc:sldMk cId="1197150095" sldId="358"/>
            <ac:picMk id="11" creationId="{E76B0317-DADD-0CD6-99BB-0E4B4A9EBD2A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23:46.679" v="447"/>
          <ac:picMkLst>
            <pc:docMk/>
            <pc:sldMk cId="1197150095" sldId="358"/>
            <ac:picMk id="12" creationId="{C08B93A0-FA8A-B619-E865-FA414770D3B5}"/>
          </ac:picMkLst>
        </pc:picChg>
      </pc:sldChg>
      <pc:sldChg chg="addSp delSp modSp add ord replId">
        <pc:chgData name="FANELLI FABIO" userId="S::f.fanelli10@studenti.poliba.it::b981cbae-cbe2-404a-b282-b3063f11c5a8" providerId="AD" clId="Web-{A0B3F32E-3BCB-6837-DFBC-01E0A17945DD}" dt="2023-06-17T15:24:26.759" v="453"/>
        <pc:sldMkLst>
          <pc:docMk/>
          <pc:sldMk cId="3640015999" sldId="359"/>
        </pc:sldMkLst>
        <pc:spChg chg="add del mod">
          <ac:chgData name="FANELLI FABIO" userId="S::f.fanelli10@studenti.poliba.it::b981cbae-cbe2-404a-b282-b3063f11c5a8" providerId="AD" clId="Web-{A0B3F32E-3BCB-6837-DFBC-01E0A17945DD}" dt="2023-06-17T15:24:18.008" v="452"/>
          <ac:spMkLst>
            <pc:docMk/>
            <pc:sldMk cId="3640015999" sldId="359"/>
            <ac:spMk id="4" creationId="{8BC4A85A-A4C6-84EF-66B4-F81A64BD59EA}"/>
          </ac:spMkLst>
        </pc:spChg>
        <pc:spChg chg="add del mod">
          <ac:chgData name="FANELLI FABIO" userId="S::f.fanelli10@studenti.poliba.it::b981cbae-cbe2-404a-b282-b3063f11c5a8" providerId="AD" clId="Web-{A0B3F32E-3BCB-6837-DFBC-01E0A17945DD}" dt="2023-06-17T15:24:26.759" v="453"/>
          <ac:spMkLst>
            <pc:docMk/>
            <pc:sldMk cId="3640015999" sldId="359"/>
            <ac:spMk id="10" creationId="{18F9E92D-0A1E-7C15-3E79-86F67A64EC54}"/>
          </ac:spMkLst>
        </pc:spChg>
        <pc:picChg chg="del">
          <ac:chgData name="FANELLI FABIO" userId="S::f.fanelli10@studenti.poliba.it::b981cbae-cbe2-404a-b282-b3063f11c5a8" providerId="AD" clId="Web-{A0B3F32E-3BCB-6837-DFBC-01E0A17945DD}" dt="2023-06-17T15:24:07.930" v="450"/>
          <ac:picMkLst>
            <pc:docMk/>
            <pc:sldMk cId="3640015999" sldId="359"/>
            <ac:picMk id="7" creationId="{74094B34-DA1F-5DFE-B759-BD41C8D1643F}"/>
          </ac:picMkLst>
        </pc:picChg>
        <pc:picChg chg="del">
          <ac:chgData name="FANELLI FABIO" userId="S::f.fanelli10@studenti.poliba.it::b981cbae-cbe2-404a-b282-b3063f11c5a8" providerId="AD" clId="Web-{A0B3F32E-3BCB-6837-DFBC-01E0A17945DD}" dt="2023-06-17T15:24:09.242" v="451"/>
          <ac:picMkLst>
            <pc:docMk/>
            <pc:sldMk cId="3640015999" sldId="359"/>
            <ac:picMk id="8" creationId="{2F7A5281-413D-E451-AE2D-FF80285B0DB9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24:18.008" v="452"/>
          <ac:picMkLst>
            <pc:docMk/>
            <pc:sldMk cId="3640015999" sldId="359"/>
            <ac:picMk id="11" creationId="{9B353C03-147F-552D-885D-8563B0222B38}"/>
          </ac:picMkLst>
        </pc:picChg>
        <pc:picChg chg="add mod ord">
          <ac:chgData name="FANELLI FABIO" userId="S::f.fanelli10@studenti.poliba.it::b981cbae-cbe2-404a-b282-b3063f11c5a8" providerId="AD" clId="Web-{A0B3F32E-3BCB-6837-DFBC-01E0A17945DD}" dt="2023-06-17T15:24:26.759" v="453"/>
          <ac:picMkLst>
            <pc:docMk/>
            <pc:sldMk cId="3640015999" sldId="359"/>
            <ac:picMk id="12" creationId="{53E7B71B-2704-F8A8-2939-C749FB05FE06}"/>
          </ac:picMkLst>
        </pc:picChg>
      </pc:sldChg>
    </pc:docChg>
  </pc:docChgLst>
  <pc:docChgLst>
    <pc:chgData name="FANELLI FABIO" userId="S::f.fanelli10@studenti.poliba.it::b981cbae-cbe2-404a-b282-b3063f11c5a8" providerId="AD" clId="Web-{76CE4C3B-B0E2-4C0A-DFE6-DA10B788846D}"/>
    <pc:docChg chg="addSld modSld sldOrd">
      <pc:chgData name="FANELLI FABIO" userId="S::f.fanelli10@studenti.poliba.it::b981cbae-cbe2-404a-b282-b3063f11c5a8" providerId="AD" clId="Web-{76CE4C3B-B0E2-4C0A-DFE6-DA10B788846D}" dt="2023-06-24T10:34:30.579" v="39" actId="20577"/>
      <pc:docMkLst>
        <pc:docMk/>
      </pc:docMkLst>
      <pc:sldChg chg="modSp add ord replId">
        <pc:chgData name="FANELLI FABIO" userId="S::f.fanelli10@studenti.poliba.it::b981cbae-cbe2-404a-b282-b3063f11c5a8" providerId="AD" clId="Web-{76CE4C3B-B0E2-4C0A-DFE6-DA10B788846D}" dt="2023-06-24T10:34:30.579" v="39" actId="20577"/>
        <pc:sldMkLst>
          <pc:docMk/>
          <pc:sldMk cId="2181147885" sldId="368"/>
        </pc:sldMkLst>
        <pc:spChg chg="mod">
          <ac:chgData name="FANELLI FABIO" userId="S::f.fanelli10@studenti.poliba.it::b981cbae-cbe2-404a-b282-b3063f11c5a8" providerId="AD" clId="Web-{76CE4C3B-B0E2-4C0A-DFE6-DA10B788846D}" dt="2023-06-24T10:34:30.579" v="39" actId="20577"/>
          <ac:spMkLst>
            <pc:docMk/>
            <pc:sldMk cId="2181147885" sldId="368"/>
            <ac:spMk id="2" creationId="{F05E79B4-12CF-0E93-6800-9AFEEE10C7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398D0-09E6-4770-A22D-7C1D5EDDDCBC}" type="datetimeFigureOut">
              <a:rPr lang="it-IT" smtClean="0"/>
              <a:t>24/06/2023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3CE-8507-43FB-8575-880FC6741D0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330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78A35-D75A-4A1C-B085-D94DA94A7397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1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0CF8-99CC-46A2-9536-B67D7CD64296}" type="datetime1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5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E48-C463-40ED-8164-3C813F69AB6D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46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7FCEB-04C7-499D-9E91-968494F19EFF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7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7200000" cy="35135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4373-C4DA-4A9B-817E-4ABB808B0881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9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E4F03-1E11-4B0E-B878-098E9859041F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DEF7F31-0B8A-474A-B86C-91F381754329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893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DDC0-42A7-468F-90CF-17D186EA290B}" type="datetime1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19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3240000" cy="2880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8000" y="2227809"/>
            <a:ext cx="3240000" cy="2880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5713-61C7-43E1-83F7-15769AE0F88A}" type="datetime1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195403-C855-6E0D-BCE4-0CF46EE7A6D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776000" y="2232000"/>
            <a:ext cx="3240000" cy="2880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E9376C-7CAA-199D-FEB5-6AE562A99F2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077362" y="5107808"/>
            <a:ext cx="7200000" cy="10800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08B-9782-42FC-A487-E29FF1383E25}" type="datetime1">
              <a:rPr lang="en-US" smtClean="0"/>
              <a:t>6/24/2023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3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7362" y="2673000"/>
            <a:ext cx="9950103" cy="1512000"/>
          </a:xfrm>
        </p:spPr>
        <p:txBody>
          <a:bodyPr anchor="ctr" anchorCtr="1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4074-01C3-425E-B59E-B7F029074BB4}" type="datetime1">
              <a:rPr lang="en-US" smtClean="0"/>
              <a:t>6/24/2023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3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A6DC-AB5F-4A25-987F-23A2DC973428}" type="datetime1">
              <a:rPr lang="en-US" smtClean="0"/>
              <a:t>6/24/2023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360000"/>
            <a:ext cx="9943200" cy="1324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520000"/>
            <a:ext cx="9943200" cy="36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4727" y="1681200"/>
            <a:ext cx="9943200" cy="8280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2400" b="1" dirty="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04BE-4E88-454D-8D14-1088FCCF5ABC}" type="datetime1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1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B4911E55-AFF6-411C-9487-49FB77F6A8BC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0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72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729A30-F429-4967-81E8-45F6757C8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C137C-7F97-41FA-86A1-2E01C3837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967903" cy="6857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FBFB9D3-7D34-4948-B4D0-73E7B6E5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4949" y="-54949"/>
            <a:ext cx="6858005" cy="6967903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CCEA49-027D-49AF-7811-240899AD2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649506"/>
            <a:ext cx="4572001" cy="3110755"/>
          </a:xfrm>
        </p:spPr>
        <p:txBody>
          <a:bodyPr>
            <a:normAutofit/>
          </a:bodyPr>
          <a:lstStyle/>
          <a:p>
            <a:r>
              <a:rPr lang="en-US"/>
              <a:t>Microstrip patch antenna for breast cancer diagnosis</a:t>
            </a:r>
            <a:br>
              <a:rPr lang="en-US"/>
            </a:br>
            <a:br>
              <a:rPr lang="en-US" sz="800"/>
            </a:br>
            <a:r>
              <a:rPr lang="en-US" sz="2400" b="0"/>
              <a:t>With a frequency of 2.45 GHz</a:t>
            </a:r>
            <a:br>
              <a:rPr lang="en-US" sz="2400" b="0"/>
            </a:br>
            <a:r>
              <a:rPr lang="en-US" sz="2400" b="0"/>
              <a:t>and parameter sweep of the</a:t>
            </a:r>
            <a:br>
              <a:rPr lang="en-US" sz="2400" b="0"/>
            </a:br>
            <a:r>
              <a:rPr lang="en-US" sz="2400" b="0"/>
              <a:t>antenna dimensions</a:t>
            </a:r>
            <a:endParaRPr lang="it-IT" sz="2700" b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C17FA87-4B36-E5AD-E1E0-227C5943B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8" y="4902489"/>
            <a:ext cx="5692590" cy="1319017"/>
          </a:xfrm>
        </p:spPr>
        <p:txBody>
          <a:bodyPr>
            <a:normAutofit/>
          </a:bodyPr>
          <a:lstStyle/>
          <a:p>
            <a:pPr>
              <a:tabLst>
                <a:tab pos="2509838" algn="l"/>
              </a:tabLst>
            </a:pPr>
            <a:r>
              <a:rPr lang="it-IT" err="1"/>
              <a:t>Candidates</a:t>
            </a:r>
            <a:r>
              <a:rPr lang="it-IT"/>
              <a:t>:	</a:t>
            </a:r>
            <a:r>
              <a:rPr lang="it-IT" err="1"/>
              <a:t>Lecturer</a:t>
            </a:r>
            <a:r>
              <a:rPr lang="it-IT"/>
              <a:t>:</a:t>
            </a:r>
            <a:br>
              <a:rPr lang="it-IT"/>
            </a:br>
            <a:r>
              <a:rPr lang="it-IT"/>
              <a:t>Fabio Fanelli	Prof. Marco Grande</a:t>
            </a:r>
          </a:p>
          <a:p>
            <a:pPr>
              <a:spcBef>
                <a:spcPts val="0"/>
              </a:spcBef>
              <a:tabLst>
                <a:tab pos="2509838" algn="l"/>
              </a:tabLst>
            </a:pPr>
            <a:r>
              <a:rPr lang="it-IT"/>
              <a:t>Paolo Mazzone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B034E-7660-FC01-29E9-76F7F32C8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3" r="25523" b="-1"/>
          <a:stretch/>
        </p:blipFill>
        <p:spPr>
          <a:xfrm>
            <a:off x="6967903" y="-14"/>
            <a:ext cx="5236733" cy="68580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A20AAB-8B33-9FE3-5398-0F36142C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7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815E5-3F17-0C61-2C30-BFF3A0B3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VSWR</a:t>
            </a:r>
            <a:r>
              <a:rPr lang="it-IT"/>
              <a:t> – Antenna </a:t>
            </a:r>
            <a:r>
              <a:rPr lang="it-IT" err="1"/>
              <a:t>only</a:t>
            </a:r>
            <a:endParaRPr lang="it-IT"/>
          </a:p>
        </p:txBody>
      </p:sp>
      <p:pic>
        <p:nvPicPr>
          <p:cNvPr id="6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D951DC90-AEAB-0075-2815-E34C8FD08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00" y="2546469"/>
            <a:ext cx="7200000" cy="327520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0123619-6298-5A23-311B-8BDDEFB1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3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76A3E5-1757-012A-8369-C4EE28D5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335741"/>
            <a:ext cx="11118708" cy="4186518"/>
          </a:xfrm>
        </p:spPr>
        <p:txBody>
          <a:bodyPr>
            <a:normAutofit/>
          </a:bodyPr>
          <a:lstStyle/>
          <a:p>
            <a:r>
              <a:rPr lang="it-IT" err="1"/>
              <a:t>Directivity</a:t>
            </a:r>
            <a:br>
              <a:rPr lang="it-IT"/>
            </a:br>
            <a:r>
              <a:rPr lang="it-IT" sz="2400" b="0"/>
              <a:t>(3-dimensional pattern,</a:t>
            </a:r>
            <a:br>
              <a:rPr lang="it-IT" sz="2400" b="0"/>
            </a:br>
            <a:r>
              <a:rPr lang="it-IT" sz="2400" b="0" err="1"/>
              <a:t>Azimuthal</a:t>
            </a:r>
            <a:r>
              <a:rPr lang="it-IT" sz="2400" b="0"/>
              <a:t> </a:t>
            </a:r>
            <a:r>
              <a:rPr lang="it-IT" sz="2400" b="0" err="1"/>
              <a:t>plane</a:t>
            </a:r>
            <a:r>
              <a:rPr lang="it-IT" sz="2400" b="0"/>
              <a:t>, </a:t>
            </a:r>
            <a:r>
              <a:rPr lang="it-IT" sz="2400" b="0" err="1"/>
              <a:t>Elevation</a:t>
            </a:r>
            <a:r>
              <a:rPr lang="it-IT" sz="2400" b="0"/>
              <a:t> </a:t>
            </a:r>
            <a:r>
              <a:rPr lang="it-IT" sz="2400" b="0" err="1"/>
              <a:t>plane</a:t>
            </a:r>
            <a:r>
              <a:rPr lang="it-IT" sz="2400" b="0"/>
              <a:t>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6C26FE9-D10F-9A5E-0DA7-5F7B4CB2D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0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815E5-3F17-0C61-2C30-BFF3A0B3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Directivity</a:t>
            </a:r>
            <a:r>
              <a:rPr lang="it-IT"/>
              <a:t> – Antenna </a:t>
            </a:r>
            <a:r>
              <a:rPr lang="it-IT" err="1"/>
              <a:t>only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65A6086-03C8-CFCA-4F15-208C6E0A2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3-dimensional </a:t>
            </a:r>
            <a:r>
              <a:rPr lang="it-IT" err="1"/>
              <a:t>representation</a:t>
            </a:r>
            <a:r>
              <a:rPr lang="it-IT"/>
              <a:t> of the </a:t>
            </a:r>
            <a:r>
              <a:rPr lang="it-IT" err="1"/>
              <a:t>emissions</a:t>
            </a:r>
            <a:r>
              <a:rPr lang="it-IT"/>
              <a:t> of the antenna</a:t>
            </a:r>
          </a:p>
        </p:txBody>
      </p:sp>
      <p:pic>
        <p:nvPicPr>
          <p:cNvPr id="6" name="Immagine 7">
            <a:extLst>
              <a:ext uri="{FF2B5EF4-FFF2-40B4-BE49-F238E27FC236}">
                <a16:creationId xmlns:a16="http://schemas.microsoft.com/office/drawing/2014/main" id="{0189DD3A-8C60-B4AA-071C-1B44C4F98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260" y="2520000"/>
            <a:ext cx="8074681" cy="368640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39D3DF0-958A-9EED-38F3-125696EA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6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C36FD4-E01B-FCA3-AD01-CE8084E9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Directivity</a:t>
            </a:r>
            <a:r>
              <a:rPr lang="it-IT"/>
              <a:t> – Antenna </a:t>
            </a:r>
            <a:r>
              <a:rPr lang="it-IT" err="1"/>
              <a:t>only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AB86C0-2E8A-537C-FA00-04A6691B7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/>
          <a:p>
            <a:r>
              <a:rPr lang="it-IT" err="1"/>
              <a:t>Azimuth</a:t>
            </a:r>
            <a:r>
              <a:rPr lang="it-IT"/>
              <a:t> </a:t>
            </a:r>
            <a:r>
              <a:rPr lang="it-IT" err="1"/>
              <a:t>plane</a:t>
            </a:r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1A0FCD9F-8F3E-6E33-B8C3-9A06A68A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/>
          <a:p>
            <a:r>
              <a:rPr lang="it-IT" err="1"/>
              <a:t>Elevation</a:t>
            </a:r>
            <a:r>
              <a:rPr lang="it-IT"/>
              <a:t> </a:t>
            </a:r>
            <a:r>
              <a:rPr lang="it-IT" err="1"/>
              <a:t>plane</a:t>
            </a:r>
            <a:endParaRPr lang="it-IT"/>
          </a:p>
        </p:txBody>
      </p:sp>
      <p:pic>
        <p:nvPicPr>
          <p:cNvPr id="6" name="Immagine 6" descr="Immagine che contiene grafico, schematico&#10;&#10;Descrizione generata automaticamente">
            <a:extLst>
              <a:ext uri="{FF2B5EF4-FFF2-40B4-BE49-F238E27FC236}">
                <a16:creationId xmlns:a16="http://schemas.microsoft.com/office/drawing/2014/main" id="{96A8602D-0F5B-9F21-2C9B-0593585033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3225917"/>
            <a:ext cx="4912849" cy="2242903"/>
          </a:xfrm>
        </p:spPr>
      </p:pic>
      <p:pic>
        <p:nvPicPr>
          <p:cNvPr id="9" name="Immagine 11">
            <a:extLst>
              <a:ext uri="{FF2B5EF4-FFF2-40B4-BE49-F238E27FC236}">
                <a16:creationId xmlns:a16="http://schemas.microsoft.com/office/drawing/2014/main" id="{240406EF-FFFC-E099-8872-F03F236D1A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39062"/>
            <a:ext cx="4855265" cy="2216614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2F1E45A-C81B-DB19-EE52-273FE3DB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9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759666-182C-F8EC-DFCF-AC9BDFC4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Current</a:t>
            </a:r>
            <a:r>
              <a:rPr lang="it-IT"/>
              <a:t> </a:t>
            </a:r>
            <a:r>
              <a:rPr lang="it-IT" err="1"/>
              <a:t>distribution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7F1F725-1B73-910F-52B6-C7CCC196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92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58C1D2-EEFE-B7EC-F0C5-4C256DA4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Current</a:t>
            </a:r>
            <a:r>
              <a:rPr lang="it-IT"/>
              <a:t> </a:t>
            </a:r>
            <a:r>
              <a:rPr lang="it-IT" err="1"/>
              <a:t>distribution</a:t>
            </a:r>
            <a:r>
              <a:rPr lang="it-IT"/>
              <a:t> – Antenna </a:t>
            </a:r>
            <a:r>
              <a:rPr lang="it-IT" err="1"/>
              <a:t>only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A0AFDB-5CDF-432A-318E-08FCD2215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>
            <a:normAutofit/>
          </a:bodyPr>
          <a:lstStyle/>
          <a:p>
            <a:r>
              <a:rPr lang="it-IT" err="1"/>
              <a:t>Phase</a:t>
            </a:r>
            <a:r>
              <a:rPr lang="it-IT"/>
              <a:t>: 90°</a:t>
            </a:r>
          </a:p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54.8876 A/m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9A4924-69AF-DB8C-9A61-1D6B01469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>
            <a:normAutofit/>
          </a:bodyPr>
          <a:lstStyle/>
          <a:p>
            <a:r>
              <a:rPr lang="it-IT" err="1"/>
              <a:t>Phase</a:t>
            </a:r>
            <a:r>
              <a:rPr lang="it-IT"/>
              <a:t>: 180°</a:t>
            </a:r>
          </a:p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 54.8876 A/m</a:t>
            </a:r>
          </a:p>
        </p:txBody>
      </p:sp>
      <p:pic>
        <p:nvPicPr>
          <p:cNvPr id="10" name="Immagine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97CB610C-FF49-D505-51F5-52E4599C49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238066"/>
            <a:ext cx="4855265" cy="2218607"/>
          </a:xfrm>
        </p:spPr>
      </p:pic>
      <p:pic>
        <p:nvPicPr>
          <p:cNvPr id="9" name="Immagine 9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81672378-6A4B-3CB1-A078-3BCCCEE052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84726" y="3224909"/>
            <a:ext cx="4912849" cy="2244920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5A7632-4DA6-ABFB-3911-75565468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82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D815DA-4A17-8B84-90F9-1992AB4A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Electric and </a:t>
            </a:r>
            <a:r>
              <a:rPr lang="it-IT" err="1"/>
              <a:t>Magnetic</a:t>
            </a:r>
            <a:r>
              <a:rPr lang="it-IT"/>
              <a:t> fields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4569A09-3DCB-8FF2-0C8B-A870DDCC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06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E3C50-BC2F-3E94-9C50-08517B14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E/H Fields – Antenna </a:t>
            </a:r>
            <a:r>
              <a:rPr lang="it-IT" err="1"/>
              <a:t>only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7AC5B5-6123-CB61-6353-76D5A1E30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2"/>
            <a:ext cx="4912850" cy="1296000"/>
          </a:xfrm>
        </p:spPr>
        <p:txBody>
          <a:bodyPr>
            <a:normAutofit/>
          </a:bodyPr>
          <a:lstStyle/>
          <a:p>
            <a:r>
              <a:rPr lang="it-IT"/>
              <a:t>E-field</a:t>
            </a:r>
          </a:p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9595.06 V/m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E54AC8-A6E2-456D-E6DC-B223F624B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>
            <a:normAutofit/>
          </a:bodyPr>
          <a:lstStyle/>
          <a:p>
            <a:r>
              <a:rPr lang="it-IT"/>
              <a:t>H-field</a:t>
            </a:r>
          </a:p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67.6191 A/m</a:t>
            </a:r>
          </a:p>
        </p:txBody>
      </p:sp>
      <p:pic>
        <p:nvPicPr>
          <p:cNvPr id="9" name="Immagine 9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B3DCD9EA-89DD-C034-10A3-5C614F060F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3224909"/>
            <a:ext cx="4912849" cy="2244920"/>
          </a:xfrm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F33205CD-6D1A-F65D-649E-70B0770AC0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38066"/>
            <a:ext cx="4855265" cy="2218607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C747AB-A9D2-28B9-B251-E7C27715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8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49E7C7-6DA4-AE5D-6E39-84B722AF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CST </a:t>
            </a:r>
            <a:r>
              <a:rPr lang="it-IT" err="1"/>
              <a:t>modeling</a:t>
            </a:r>
            <a:r>
              <a:rPr lang="it-IT"/>
              <a:t> of the patch antenna</a:t>
            </a:r>
            <a:br>
              <a:rPr lang="it-IT"/>
            </a:br>
            <a:r>
              <a:rPr lang="it-IT" sz="2400" b="0" err="1"/>
              <a:t>Antenna</a:t>
            </a:r>
            <a:r>
              <a:rPr lang="it-IT" sz="2400" b="0"/>
              <a:t> and </a:t>
            </a:r>
            <a:r>
              <a:rPr lang="it-IT" sz="2400" b="0" err="1"/>
              <a:t>breast</a:t>
            </a:r>
            <a:r>
              <a:rPr lang="it-IT" sz="2400" b="0"/>
              <a:t> </a:t>
            </a:r>
            <a:r>
              <a:rPr lang="it-IT" sz="2400" b="0" err="1"/>
              <a:t>without</a:t>
            </a:r>
            <a:r>
              <a:rPr lang="it-IT" sz="2400" b="0"/>
              <a:t> </a:t>
            </a:r>
            <a:r>
              <a:rPr lang="it-IT" sz="2400" b="0" err="1"/>
              <a:t>cancerous</a:t>
            </a:r>
            <a:r>
              <a:rPr lang="it-IT" sz="2400" b="0"/>
              <a:t> mass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BEC32AC-8E31-9150-B4FD-4A4B91E8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5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67CC4F3-C70E-B21A-AE43-DF745674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3D </a:t>
            </a:r>
            <a:r>
              <a:rPr lang="it-IT" err="1"/>
              <a:t>representation</a:t>
            </a:r>
            <a:r>
              <a:rPr lang="it-IT"/>
              <a:t> of the antenna and the </a:t>
            </a:r>
            <a:r>
              <a:rPr lang="it-IT" err="1"/>
              <a:t>breast</a:t>
            </a:r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8FAD0B3-50D6-19AD-AAEA-A46D7769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/>
          <a:p>
            <a:r>
              <a:rPr lang="it-IT" err="1"/>
              <a:t>Perspective</a:t>
            </a:r>
            <a:r>
              <a:rPr lang="it-IT"/>
              <a:t>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3485227A-E788-2145-BD4F-C689530024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3" y="3407833"/>
            <a:ext cx="4913312" cy="1879072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EEE860F-67BF-72FD-A4A0-0DC583B2D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/>
          <a:p>
            <a:r>
              <a:rPr lang="it-IT"/>
              <a:t>Front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D4086375-B6D4-E659-D879-9AA75CD87B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19065"/>
            <a:ext cx="4854575" cy="1856608"/>
          </a:xfr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CE9801-A886-58B2-03DA-31DA539F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5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9D05551A-8192-E8CD-FEE4-49BE695D9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algn="ctr"/>
            <a:r>
              <a:rPr lang="it-IT" sz="2400" b="0"/>
              <a:t>Reference paper</a:t>
            </a:r>
            <a:br>
              <a:rPr lang="it-IT"/>
            </a:br>
            <a:r>
              <a:rPr lang="it-IT"/>
              <a:t>«A </a:t>
            </a:r>
            <a:r>
              <a:rPr lang="it-IT" err="1"/>
              <a:t>microstrip</a:t>
            </a:r>
            <a:r>
              <a:rPr lang="it-IT"/>
              <a:t> patch antenna design for </a:t>
            </a:r>
            <a:r>
              <a:rPr lang="it-IT" err="1"/>
              <a:t>breast</a:t>
            </a:r>
            <a:r>
              <a:rPr lang="it-IT"/>
              <a:t> </a:t>
            </a:r>
            <a:r>
              <a:rPr lang="it-IT" err="1"/>
              <a:t>cancer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»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71B4008C-A926-777A-5251-5CAB884B0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136384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it-IT" b="1" err="1"/>
              <a:t>Authors</a:t>
            </a:r>
            <a:r>
              <a:rPr lang="it-IT"/>
              <a:t>: R. </a:t>
            </a:r>
            <a:r>
              <a:rPr lang="it-IT" err="1"/>
              <a:t>Çalişkan</a:t>
            </a:r>
            <a:r>
              <a:rPr lang="it-IT"/>
              <a:t>, S. </a:t>
            </a:r>
            <a:r>
              <a:rPr lang="it-IT" err="1"/>
              <a:t>Gültekin</a:t>
            </a:r>
            <a:r>
              <a:rPr lang="it-IT"/>
              <a:t>, D. </a:t>
            </a:r>
            <a:r>
              <a:rPr lang="it-IT" err="1"/>
              <a:t>Uzer</a:t>
            </a:r>
            <a:r>
              <a:rPr lang="it-IT"/>
              <a:t>, Ö. </a:t>
            </a:r>
            <a:r>
              <a:rPr lang="it-IT" err="1"/>
              <a:t>Dündar</a:t>
            </a:r>
            <a:endParaRPr lang="it-IT"/>
          </a:p>
          <a:p>
            <a:pPr>
              <a:spcBef>
                <a:spcPts val="0"/>
              </a:spcBef>
            </a:pPr>
            <a:r>
              <a:rPr lang="it-IT" b="1" err="1"/>
              <a:t>Whitepaper</a:t>
            </a:r>
            <a:r>
              <a:rPr lang="it-IT"/>
              <a:t>: </a:t>
            </a:r>
            <a:r>
              <a:rPr lang="en-US"/>
              <a:t>Procedia - Social and Behavioral Sciences 195 — 2015</a:t>
            </a:r>
          </a:p>
          <a:p>
            <a:pPr>
              <a:spcBef>
                <a:spcPts val="0"/>
              </a:spcBef>
            </a:pPr>
            <a:r>
              <a:rPr lang="en-US" b="1"/>
              <a:t>DOI</a:t>
            </a:r>
            <a:r>
              <a:rPr lang="en-US"/>
              <a:t>: 10.1016/j.sbspro.2015.06.418</a:t>
            </a:r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DFFB9B2-0929-E5F0-0838-5EB24183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3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43BFF-9A5E-7AED-DAF8-61BEC1CB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Dielectric</a:t>
            </a:r>
            <a:r>
              <a:rPr lang="it-IT"/>
              <a:t> and </a:t>
            </a:r>
            <a:r>
              <a:rPr lang="it-IT" err="1"/>
              <a:t>conductivity</a:t>
            </a:r>
            <a:r>
              <a:rPr lang="it-IT"/>
              <a:t> </a:t>
            </a:r>
            <a:r>
              <a:rPr lang="it-IT" err="1"/>
              <a:t>values</a:t>
            </a:r>
            <a:r>
              <a:rPr lang="it-IT"/>
              <a:t> of </a:t>
            </a:r>
            <a:r>
              <a:rPr lang="it-IT" err="1"/>
              <a:t>breast</a:t>
            </a:r>
            <a:r>
              <a:rPr lang="it-IT"/>
              <a:t> </a:t>
            </a:r>
            <a:r>
              <a:rPr lang="it-IT" err="1"/>
              <a:t>tissue</a:t>
            </a:r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674AD1F4-D047-4B62-B252-9E9096DE9B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59014431"/>
              </p:ext>
            </p:extLst>
          </p:nvPr>
        </p:nvGraphicFramePr>
        <p:xfrm>
          <a:off x="1956000" y="2770911"/>
          <a:ext cx="8280001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1458">
                  <a:extLst>
                    <a:ext uri="{9D8B030D-6E8A-4147-A177-3AD203B41FA5}">
                      <a16:colId xmlns:a16="http://schemas.microsoft.com/office/drawing/2014/main" val="722433540"/>
                    </a:ext>
                  </a:extLst>
                </a:gridCol>
                <a:gridCol w="2016181">
                  <a:extLst>
                    <a:ext uri="{9D8B030D-6E8A-4147-A177-3AD203B41FA5}">
                      <a16:colId xmlns:a16="http://schemas.microsoft.com/office/drawing/2014/main" val="308960256"/>
                    </a:ext>
                  </a:extLst>
                </a:gridCol>
                <a:gridCol w="2016181">
                  <a:extLst>
                    <a:ext uri="{9D8B030D-6E8A-4147-A177-3AD203B41FA5}">
                      <a16:colId xmlns:a16="http://schemas.microsoft.com/office/drawing/2014/main" val="4164541683"/>
                    </a:ext>
                  </a:extLst>
                </a:gridCol>
                <a:gridCol w="2016181">
                  <a:extLst>
                    <a:ext uri="{9D8B030D-6E8A-4147-A177-3AD203B41FA5}">
                      <a16:colId xmlns:a16="http://schemas.microsoft.com/office/drawing/2014/main" val="16988186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it-IT" b="1" err="1">
                          <a:latin typeface="+mj-lt"/>
                        </a:rPr>
                        <a:t>Tissue</a:t>
                      </a:r>
                      <a:r>
                        <a:rPr lang="it-IT" b="1">
                          <a:latin typeface="+mj-lt"/>
                        </a:rPr>
                        <a:t> </a:t>
                      </a:r>
                      <a:r>
                        <a:rPr lang="it-IT" b="1" err="1">
                          <a:latin typeface="+mj-lt"/>
                        </a:rPr>
                        <a:t>type</a:t>
                      </a:r>
                      <a:endParaRPr lang="it-IT" b="1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err="1">
                          <a:latin typeface="+mj-lt"/>
                        </a:rPr>
                        <a:t>Dielectric</a:t>
                      </a:r>
                      <a:r>
                        <a:rPr lang="it-IT" b="1">
                          <a:latin typeface="+mj-lt"/>
                        </a:rPr>
                        <a:t> (</a:t>
                      </a:r>
                      <a:r>
                        <a:rPr lang="el-GR" b="1">
                          <a:latin typeface="+mj-lt"/>
                        </a:rPr>
                        <a:t>ε</a:t>
                      </a:r>
                      <a:r>
                        <a:rPr lang="it-IT" b="1">
                          <a:latin typeface="+mj-lt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err="1">
                          <a:latin typeface="+mj-lt"/>
                        </a:rPr>
                        <a:t>Conductivity</a:t>
                      </a:r>
                      <a:r>
                        <a:rPr lang="it-IT" b="1">
                          <a:latin typeface="+mj-lt"/>
                        </a:rPr>
                        <a:t> (</a:t>
                      </a:r>
                      <a:r>
                        <a:rPr lang="el-GR" b="1">
                          <a:latin typeface="+mj-lt"/>
                        </a:rPr>
                        <a:t>σ</a:t>
                      </a:r>
                      <a:r>
                        <a:rPr lang="it-IT" b="1">
                          <a:latin typeface="+mj-lt"/>
                        </a:rPr>
                        <a:t>)</a:t>
                      </a:r>
                      <a:br>
                        <a:rPr lang="it-IT" b="1">
                          <a:latin typeface="+mj-lt"/>
                        </a:rPr>
                      </a:br>
                      <a:r>
                        <a:rPr lang="it-IT" b="1">
                          <a:latin typeface="+mj-lt"/>
                        </a:rPr>
                        <a:t>[S/m]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err="1">
                          <a:latin typeface="+mj-lt"/>
                        </a:rPr>
                        <a:t>Density</a:t>
                      </a:r>
                      <a:br>
                        <a:rPr lang="it-IT" b="1">
                          <a:latin typeface="+mj-lt"/>
                        </a:rPr>
                      </a:br>
                      <a:r>
                        <a:rPr lang="it-IT" b="1">
                          <a:latin typeface="+mj-lt"/>
                        </a:rPr>
                        <a:t>[kg/m</a:t>
                      </a:r>
                      <a:r>
                        <a:rPr lang="it-IT" b="1" baseline="30000">
                          <a:latin typeface="+mj-lt"/>
                        </a:rPr>
                        <a:t>3</a:t>
                      </a:r>
                      <a:r>
                        <a:rPr lang="it-IT" b="1">
                          <a:latin typeface="+mj-lt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30616"/>
                  </a:ext>
                </a:extLst>
              </a:tr>
              <a:tr h="249444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+mj-lt"/>
                        </a:rPr>
                        <a:t>Normal</a:t>
                      </a:r>
                      <a:r>
                        <a:rPr lang="it-IT" sz="1600">
                          <a:latin typeface="+mj-lt"/>
                        </a:rPr>
                        <a:t> </a:t>
                      </a:r>
                      <a:r>
                        <a:rPr lang="it-IT" sz="1600" err="1">
                          <a:latin typeface="+mj-lt"/>
                        </a:rPr>
                        <a:t>breast</a:t>
                      </a:r>
                      <a:r>
                        <a:rPr lang="it-IT" sz="1600">
                          <a:latin typeface="+mj-lt"/>
                        </a:rPr>
                        <a:t> </a:t>
                      </a:r>
                      <a:r>
                        <a:rPr lang="it-IT" sz="1600" err="1">
                          <a:latin typeface="+mj-lt"/>
                        </a:rPr>
                        <a:t>tissue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079109"/>
                  </a:ext>
                </a:extLst>
              </a:tr>
              <a:tr h="249444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+mj-lt"/>
                        </a:rPr>
                        <a:t>Breast</a:t>
                      </a:r>
                      <a:r>
                        <a:rPr lang="it-IT" sz="1600">
                          <a:latin typeface="+mj-lt"/>
                        </a:rPr>
                        <a:t> </a:t>
                      </a:r>
                      <a:r>
                        <a:rPr lang="it-IT" sz="1600" err="1">
                          <a:latin typeface="+mj-lt"/>
                        </a:rPr>
                        <a:t>skin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36.4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1020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156626"/>
                  </a:ext>
                </a:extLst>
              </a:tr>
              <a:tr h="249444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+mj-lt"/>
                        </a:rPr>
                        <a:t>Cancerous</a:t>
                      </a:r>
                      <a:r>
                        <a:rPr lang="it-IT" sz="1600">
                          <a:latin typeface="+mj-lt"/>
                        </a:rPr>
                        <a:t> </a:t>
                      </a:r>
                      <a:r>
                        <a:rPr lang="it-IT" sz="1600" err="1">
                          <a:latin typeface="+mj-lt"/>
                        </a:rPr>
                        <a:t>breast</a:t>
                      </a:r>
                      <a:r>
                        <a:rPr lang="it-IT" sz="1600">
                          <a:latin typeface="+mj-lt"/>
                        </a:rPr>
                        <a:t> </a:t>
                      </a:r>
                      <a:r>
                        <a:rPr lang="it-IT" sz="1600" err="1">
                          <a:latin typeface="+mj-lt"/>
                        </a:rPr>
                        <a:t>skin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1100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6793211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C8AA7EA-0641-F582-3AF5-03A7F638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93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96DD646-E556-7FED-79AF-B54C8F5C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Scattering </a:t>
            </a:r>
            <a:r>
              <a:rPr lang="it-IT" err="1"/>
              <a:t>Parameters</a:t>
            </a:r>
            <a:r>
              <a:rPr lang="it-IT"/>
              <a:t> (</a:t>
            </a:r>
            <a:r>
              <a:rPr lang="en-US"/>
              <a:t>S</a:t>
            </a:r>
            <a:r>
              <a:rPr lang="en-US" baseline="-25000"/>
              <a:t>11</a:t>
            </a:r>
            <a:r>
              <a:rPr lang="it-IT"/>
              <a:t>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DE6E43B-A11D-AB86-49E2-DF1EF578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94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4ADFE-0225-F3F3-1F0B-F20F811F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US" baseline="-25000"/>
              <a:t>11 </a:t>
            </a:r>
            <a:r>
              <a:rPr lang="it-IT"/>
              <a:t>– Antenna and </a:t>
            </a:r>
            <a:r>
              <a:rPr lang="it-IT" err="1"/>
              <a:t>breast</a:t>
            </a:r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FB9DF0F-7F45-6DEE-D5CC-63A0AB002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44" y="2811912"/>
            <a:ext cx="7199312" cy="274388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E5475-1665-8FB6-9CA2-66F30B037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46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76A3E5-1757-012A-8369-C4EE28D5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VSWR</a:t>
            </a:r>
            <a:r>
              <a:rPr lang="it-IT"/>
              <a:t> (Voltage Standing-</a:t>
            </a:r>
            <a:r>
              <a:rPr lang="it-IT" err="1"/>
              <a:t>Wave</a:t>
            </a:r>
            <a:r>
              <a:rPr lang="it-IT"/>
              <a:t> Ratio)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1C6DC3F-B0AA-BBFC-0C7D-502F7C51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46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815E5-3F17-0C61-2C30-BFF3A0B3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VSWR</a:t>
            </a:r>
            <a:r>
              <a:rPr lang="it-IT"/>
              <a:t> – Antenna and </a:t>
            </a:r>
            <a:r>
              <a:rPr lang="it-IT" err="1"/>
              <a:t>breast</a:t>
            </a:r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D83B3C0-5FB7-1F6E-F988-55F92A806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44" y="2811912"/>
            <a:ext cx="7199312" cy="274388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F649568-D1E3-48AA-FFB1-2107B432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76A3E5-1757-012A-8369-C4EE28D5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335741"/>
            <a:ext cx="11118708" cy="4186518"/>
          </a:xfrm>
        </p:spPr>
        <p:txBody>
          <a:bodyPr>
            <a:normAutofit/>
          </a:bodyPr>
          <a:lstStyle/>
          <a:p>
            <a:r>
              <a:rPr lang="it-IT" err="1"/>
              <a:t>Directivity</a:t>
            </a:r>
            <a:br>
              <a:rPr lang="it-IT"/>
            </a:br>
            <a:r>
              <a:rPr lang="it-IT" sz="2400" b="0"/>
              <a:t>(3-dimensional pattern,</a:t>
            </a:r>
            <a:br>
              <a:rPr lang="it-IT" sz="2400" b="0"/>
            </a:br>
            <a:r>
              <a:rPr lang="it-IT" sz="2400" b="0" err="1"/>
              <a:t>Azimuthal</a:t>
            </a:r>
            <a:r>
              <a:rPr lang="it-IT" sz="2400" b="0"/>
              <a:t> </a:t>
            </a:r>
            <a:r>
              <a:rPr lang="it-IT" sz="2400" b="0" err="1"/>
              <a:t>plane</a:t>
            </a:r>
            <a:r>
              <a:rPr lang="it-IT" sz="2400" b="0"/>
              <a:t>, </a:t>
            </a:r>
            <a:r>
              <a:rPr lang="it-IT" sz="2400" b="0" err="1"/>
              <a:t>Elevation</a:t>
            </a:r>
            <a:r>
              <a:rPr lang="it-IT" sz="2400" b="0"/>
              <a:t> </a:t>
            </a:r>
            <a:r>
              <a:rPr lang="it-IT" sz="2400" b="0" err="1"/>
              <a:t>plane</a:t>
            </a:r>
            <a:r>
              <a:rPr lang="it-IT" sz="2400" b="0"/>
              <a:t>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ADAE1C-A3EF-28A3-8E33-A682F54D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40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815E5-3F17-0C61-2C30-BFF3A0B3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Directivity</a:t>
            </a:r>
            <a:r>
              <a:rPr lang="it-IT"/>
              <a:t> – Antenna and </a:t>
            </a:r>
            <a:r>
              <a:rPr lang="it-IT" err="1"/>
              <a:t>breast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65A6086-03C8-CFCA-4F15-208C6E0A2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3-dimensional </a:t>
            </a:r>
            <a:r>
              <a:rPr lang="it-IT" err="1"/>
              <a:t>representation</a:t>
            </a:r>
            <a:r>
              <a:rPr lang="it-IT"/>
              <a:t> of the </a:t>
            </a:r>
            <a:r>
              <a:rPr lang="it-IT" err="1"/>
              <a:t>emissions</a:t>
            </a:r>
            <a:r>
              <a:rPr lang="it-IT"/>
              <a:t> of the antenna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75C47DD-D474-48D1-FCF4-9588D5DDA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2519364"/>
            <a:ext cx="9360000" cy="3579687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A79B4DF-F0C3-FC1A-3FA2-ACB40C67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48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C36FD4-E01B-FCA3-AD01-CE8084E9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Directivity</a:t>
            </a:r>
            <a:r>
              <a:rPr lang="it-IT"/>
              <a:t> – Antenna and </a:t>
            </a:r>
            <a:r>
              <a:rPr lang="it-IT" err="1"/>
              <a:t>breast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AB86C0-2E8A-537C-FA00-04A6691B7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/>
          <a:p>
            <a:r>
              <a:rPr lang="it-IT" err="1"/>
              <a:t>Azimuth</a:t>
            </a:r>
            <a:r>
              <a:rPr lang="it-IT"/>
              <a:t> </a:t>
            </a:r>
            <a:r>
              <a:rPr lang="it-IT" err="1"/>
              <a:t>plane</a:t>
            </a:r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1A0FCD9F-8F3E-6E33-B8C3-9A06A68A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/>
          <a:p>
            <a:r>
              <a:rPr lang="it-IT" err="1"/>
              <a:t>Elevation</a:t>
            </a:r>
            <a:r>
              <a:rPr lang="it-IT"/>
              <a:t> </a:t>
            </a:r>
            <a:r>
              <a:rPr lang="it-IT" err="1"/>
              <a:t>plane</a:t>
            </a:r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238EF12-ABBF-C6FB-3E00-E10BAA83ED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3" y="3407833"/>
            <a:ext cx="4913312" cy="1879072"/>
          </a:xfrm>
        </p:spPr>
      </p:pic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41246368-7B03-94FB-DD4C-1C317A5169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19065"/>
            <a:ext cx="4854575" cy="185660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DF00280-2582-04DE-6AED-E4C2B296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57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759666-182C-F8EC-DFCF-AC9BDFC4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Current</a:t>
            </a:r>
            <a:r>
              <a:rPr lang="it-IT"/>
              <a:t> </a:t>
            </a:r>
            <a:r>
              <a:rPr lang="it-IT" err="1"/>
              <a:t>distribution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C1A30A-CC0F-0D29-8825-918F01D5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78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58C1D2-EEFE-B7EC-F0C5-4C256DA4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Current</a:t>
            </a:r>
            <a:r>
              <a:rPr lang="it-IT"/>
              <a:t> </a:t>
            </a:r>
            <a:r>
              <a:rPr lang="it-IT" err="1"/>
              <a:t>distribution</a:t>
            </a:r>
            <a:r>
              <a:rPr lang="it-IT"/>
              <a:t> – Antenna and </a:t>
            </a:r>
            <a:r>
              <a:rPr lang="it-IT" err="1"/>
              <a:t>breast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A0AFDB-5CDF-432A-318E-08FCD2215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pPr marL="0" indent="0">
              <a:buNone/>
            </a:pPr>
            <a:r>
              <a:rPr lang="it-IT" err="1"/>
              <a:t>Phase</a:t>
            </a:r>
            <a:r>
              <a:rPr lang="it-IT"/>
              <a:t>: 90°</a:t>
            </a:r>
          </a:p>
          <a:p>
            <a:pPr marL="0" indent="0">
              <a:buNone/>
            </a:pPr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30.1083 A/m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892BAA-7A34-D3F2-C143-E4DB325755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 err="1"/>
              <a:t>Phase</a:t>
            </a:r>
            <a:r>
              <a:rPr lang="it-IT"/>
              <a:t>: 180°</a:t>
            </a:r>
          </a:p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30.1083 A/m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B242D745-89A8-5AEA-D6DA-434F79F040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17543"/>
            <a:ext cx="4854575" cy="1859652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A1F3EE6F-175F-740C-7CF7-E461A1931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3" y="3406293"/>
            <a:ext cx="4913312" cy="1882152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FEF9A0-3023-B206-96CD-96760ECE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5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784FE-DCD8-7E0A-1403-FEB35CEF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Analysis purposes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F77603-7EA6-C142-EA59-BAD4C1DCF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7316416" cy="35135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The first </a:t>
            </a:r>
            <a:r>
              <a:rPr lang="it-IT" err="1"/>
              <a:t>objective</a:t>
            </a:r>
            <a:r>
              <a:rPr lang="it-IT"/>
              <a:t> of </a:t>
            </a:r>
            <a:r>
              <a:rPr lang="it-IT" err="1"/>
              <a:t>this</a:t>
            </a:r>
            <a:r>
              <a:rPr lang="it-IT"/>
              <a:t> work </a:t>
            </a:r>
            <a:r>
              <a:rPr lang="it-IT" err="1"/>
              <a:t>is</a:t>
            </a:r>
            <a:r>
              <a:rPr lang="it-IT"/>
              <a:t> to validate the </a:t>
            </a:r>
            <a:r>
              <a:rPr lang="it-IT" err="1"/>
              <a:t>main</a:t>
            </a:r>
            <a:r>
              <a:rPr lang="it-IT"/>
              <a:t> antenna design </a:t>
            </a:r>
            <a:r>
              <a:rPr lang="it-IT" err="1"/>
              <a:t>described</a:t>
            </a:r>
            <a:r>
              <a:rPr lang="it-IT"/>
              <a:t> in the paper;</a:t>
            </a:r>
          </a:p>
          <a:p>
            <a:r>
              <a:rPr lang="it-IT" err="1"/>
              <a:t>Other</a:t>
            </a:r>
            <a:r>
              <a:rPr lang="it-IT"/>
              <a:t> antenna designs, </a:t>
            </a:r>
            <a:r>
              <a:rPr lang="it-IT" err="1"/>
              <a:t>discussed</a:t>
            </a:r>
            <a:r>
              <a:rPr lang="it-IT"/>
              <a:t> in the paper,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analysed</a:t>
            </a:r>
            <a:r>
              <a:rPr lang="it-IT"/>
              <a:t> and </a:t>
            </a:r>
            <a:r>
              <a:rPr lang="it-IT" err="1"/>
              <a:t>compared</a:t>
            </a:r>
            <a:r>
              <a:rPr lang="it-IT"/>
              <a:t> in </a:t>
            </a:r>
            <a:r>
              <a:rPr lang="it-IT" err="1"/>
              <a:t>order</a:t>
            </a:r>
            <a:r>
              <a:rPr lang="it-IT"/>
              <a:t> to </a:t>
            </a:r>
            <a:r>
              <a:rPr lang="it-IT" err="1"/>
              <a:t>find</a:t>
            </a:r>
            <a:r>
              <a:rPr lang="it-IT"/>
              <a:t> the best to </a:t>
            </a:r>
            <a:r>
              <a:rPr lang="it-IT" err="1"/>
              <a:t>diagnose</a:t>
            </a:r>
            <a:r>
              <a:rPr lang="it-IT"/>
              <a:t> </a:t>
            </a:r>
            <a:r>
              <a:rPr lang="it-IT" err="1"/>
              <a:t>breast</a:t>
            </a:r>
            <a:r>
              <a:rPr lang="it-IT"/>
              <a:t> </a:t>
            </a:r>
            <a:r>
              <a:rPr lang="it-IT" err="1"/>
              <a:t>cancer</a:t>
            </a:r>
            <a:r>
              <a:rPr lang="it-IT"/>
              <a:t>;</a:t>
            </a:r>
          </a:p>
          <a:p>
            <a:r>
              <a:rPr lang="it-IT"/>
              <a:t>To </a:t>
            </a:r>
            <a:r>
              <a:rPr lang="it-IT" err="1"/>
              <a:t>further</a:t>
            </a:r>
            <a:r>
              <a:rPr lang="it-IT"/>
              <a:t> </a:t>
            </a:r>
            <a:r>
              <a:rPr lang="it-IT" err="1"/>
              <a:t>improve</a:t>
            </a:r>
            <a:r>
              <a:rPr lang="it-IT"/>
              <a:t> the </a:t>
            </a:r>
            <a:r>
              <a:rPr lang="it-IT" err="1"/>
              <a:t>cancer</a:t>
            </a:r>
            <a:r>
              <a:rPr lang="it-IT"/>
              <a:t> </a:t>
            </a:r>
            <a:r>
              <a:rPr lang="it-IT" err="1"/>
              <a:t>detection</a:t>
            </a:r>
            <a:r>
              <a:rPr lang="it-IT"/>
              <a:t>, a </a:t>
            </a:r>
            <a:r>
              <a:rPr lang="it-IT" err="1"/>
              <a:t>parameter</a:t>
            </a:r>
            <a:r>
              <a:rPr lang="it-IT"/>
              <a:t> </a:t>
            </a:r>
            <a:r>
              <a:rPr lang="it-IT" err="1"/>
              <a:t>sweep</a:t>
            </a:r>
            <a:br>
              <a:rPr lang="it-IT"/>
            </a:b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performed</a:t>
            </a:r>
            <a:r>
              <a:rPr lang="it-IT"/>
              <a:t>. The patch </a:t>
            </a:r>
            <a:r>
              <a:rPr lang="it-IT" err="1"/>
              <a:t>dimensions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changed</a:t>
            </a:r>
            <a:br>
              <a:rPr lang="it-IT"/>
            </a:br>
            <a:r>
              <a:rPr lang="it-IT"/>
              <a:t>to </a:t>
            </a:r>
            <a:r>
              <a:rPr lang="it-IT" err="1"/>
              <a:t>find</a:t>
            </a:r>
            <a:r>
              <a:rPr lang="it-IT"/>
              <a:t> the best </a:t>
            </a:r>
            <a:r>
              <a:rPr lang="it-IT" err="1"/>
              <a:t>parameters</a:t>
            </a:r>
            <a:r>
              <a:rPr lang="it-IT"/>
              <a:t> set;</a:t>
            </a:r>
          </a:p>
          <a:p>
            <a:r>
              <a:rPr lang="it-IT" err="1"/>
              <a:t>Another</a:t>
            </a:r>
            <a:r>
              <a:rPr lang="it-IT"/>
              <a:t> </a:t>
            </a:r>
            <a:r>
              <a:rPr lang="it-IT" err="1"/>
              <a:t>parameter</a:t>
            </a:r>
            <a:r>
              <a:rPr lang="it-IT"/>
              <a:t> </a:t>
            </a:r>
            <a:r>
              <a:rPr lang="it-IT" err="1"/>
              <a:t>sweep</a:t>
            </a:r>
            <a:r>
              <a:rPr lang="it-IT"/>
              <a:t> </a:t>
            </a:r>
            <a:r>
              <a:rPr lang="it-IT" err="1"/>
              <a:t>will</a:t>
            </a:r>
            <a:r>
              <a:rPr lang="it-IT"/>
              <a:t> be </a:t>
            </a:r>
            <a:r>
              <a:rPr lang="it-IT" err="1"/>
              <a:t>performed</a:t>
            </a:r>
            <a:r>
              <a:rPr lang="it-IT"/>
              <a:t> to test the </a:t>
            </a:r>
            <a:r>
              <a:rPr lang="it-IT" err="1"/>
              <a:t>ability</a:t>
            </a:r>
            <a:br>
              <a:rPr lang="it-IT"/>
            </a:br>
            <a:r>
              <a:rPr lang="it-IT"/>
              <a:t>of the antenna to </a:t>
            </a:r>
            <a:r>
              <a:rPr lang="it-IT" err="1"/>
              <a:t>detect</a:t>
            </a:r>
            <a:r>
              <a:rPr lang="it-IT"/>
              <a:t> </a:t>
            </a:r>
            <a:r>
              <a:rPr lang="it-IT" err="1"/>
              <a:t>smaller</a:t>
            </a:r>
            <a:r>
              <a:rPr lang="it-IT"/>
              <a:t> </a:t>
            </a:r>
            <a:r>
              <a:rPr lang="it-IT" err="1"/>
              <a:t>cancerous</a:t>
            </a:r>
            <a:r>
              <a:rPr lang="it-IT"/>
              <a:t> masses.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C1C834-07DB-8B55-8798-406AABA2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07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D815DA-4A17-8B84-90F9-1992AB4A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Electric and </a:t>
            </a:r>
            <a:r>
              <a:rPr lang="it-IT" err="1"/>
              <a:t>Magnetic</a:t>
            </a:r>
            <a:r>
              <a:rPr lang="it-IT"/>
              <a:t> fields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A1C3FF7-4F58-797F-0741-AFBE5DB8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0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E3C50-BC2F-3E94-9C50-08517B14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E/H Fields – Antenna and </a:t>
            </a:r>
            <a:r>
              <a:rPr lang="it-IT" err="1"/>
              <a:t>breast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7AC5B5-6123-CB61-6353-76D5A1E30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>
            <a:normAutofit/>
          </a:bodyPr>
          <a:lstStyle/>
          <a:p>
            <a:r>
              <a:rPr lang="it-IT"/>
              <a:t>E-field</a:t>
            </a:r>
          </a:p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4136.98 V/m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E54AC8-A6E2-456D-E6DC-B223F624B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1"/>
            <a:ext cx="4855265" cy="1296000"/>
          </a:xfrm>
        </p:spPr>
        <p:txBody>
          <a:bodyPr>
            <a:normAutofit/>
          </a:bodyPr>
          <a:lstStyle/>
          <a:p>
            <a:r>
              <a:rPr lang="it-IT"/>
              <a:t>H-field</a:t>
            </a:r>
          </a:p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42.2117 A/m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BD156DC6-CDEF-9333-1AD7-9D05BA78E2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3" y="3406293"/>
            <a:ext cx="4913312" cy="1882152"/>
          </a:xfrm>
        </p:spPr>
      </p:pic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97AA18AC-9F5E-6CED-9387-9225AC61CF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17543"/>
            <a:ext cx="4854575" cy="1859652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55C83C-E779-0689-40E9-8DBFBD68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1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C0B411-B891-A2F3-1FE1-5C1F0E6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1-Dimensional E/H-Fields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51366D-1862-DF55-2534-29237FBB2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/>
          <a:p>
            <a:r>
              <a:rPr lang="it-IT"/>
              <a:t>E-Field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355CE4B-4CA2-D561-B55C-0A6F4D196F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3" y="3411059"/>
            <a:ext cx="4913312" cy="1872620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5F71242-9F89-4167-A3B4-3549032E2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/>
          <a:p>
            <a:r>
              <a:rPr lang="it-IT"/>
              <a:t>H-Field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7C289B25-95F2-E1B4-9E24-6817C5EF3C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22252"/>
            <a:ext cx="4854575" cy="1850234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F69599-4CA4-B5FF-13BE-71B92A0D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5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49E7C7-6DA4-AE5D-6E39-84B722AF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CST </a:t>
            </a:r>
            <a:r>
              <a:rPr lang="it-IT" err="1"/>
              <a:t>modeling</a:t>
            </a:r>
            <a:r>
              <a:rPr lang="it-IT"/>
              <a:t> of the patch antenna</a:t>
            </a:r>
            <a:br>
              <a:rPr lang="it-IT"/>
            </a:br>
            <a:r>
              <a:rPr lang="it-IT" sz="2400" b="0" err="1"/>
              <a:t>Antenna</a:t>
            </a:r>
            <a:r>
              <a:rPr lang="it-IT" sz="2400" b="0"/>
              <a:t> and </a:t>
            </a:r>
            <a:r>
              <a:rPr lang="it-IT" sz="2400" b="0" err="1"/>
              <a:t>breast</a:t>
            </a:r>
            <a:r>
              <a:rPr lang="it-IT" sz="2400" b="0"/>
              <a:t> with </a:t>
            </a:r>
            <a:r>
              <a:rPr lang="it-IT" sz="2400" b="0" err="1"/>
              <a:t>cancerous</a:t>
            </a:r>
            <a:r>
              <a:rPr lang="it-IT" sz="2400" b="0"/>
              <a:t> mass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7096B2-DD4F-66E0-9174-A3DB5FEE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75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67CC4F3-C70E-B21A-AE43-DF745674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3D </a:t>
            </a:r>
            <a:r>
              <a:rPr lang="it-IT" err="1"/>
              <a:t>representation</a:t>
            </a:r>
            <a:r>
              <a:rPr lang="it-IT"/>
              <a:t> of antenna, </a:t>
            </a:r>
            <a:r>
              <a:rPr lang="it-IT" err="1"/>
              <a:t>breast</a:t>
            </a:r>
            <a:r>
              <a:rPr lang="it-IT"/>
              <a:t>, and </a:t>
            </a:r>
            <a:r>
              <a:rPr lang="it-IT" err="1"/>
              <a:t>cancer</a:t>
            </a:r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8FAD0B3-50D6-19AD-AAEA-A46D7769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/>
          <a:p>
            <a:r>
              <a:rPr lang="it-IT" err="1"/>
              <a:t>Perspective</a:t>
            </a:r>
            <a:r>
              <a:rPr lang="it-IT"/>
              <a:t>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2" name="Immagine 2" descr="3D.png">
            <a:extLst>
              <a:ext uri="{FF2B5EF4-FFF2-40B4-BE49-F238E27FC236}">
                <a16:creationId xmlns:a16="http://schemas.microsoft.com/office/drawing/2014/main" id="{CB6E88F6-7180-4C80-7E5C-91B9CCB12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263" y="3225812"/>
            <a:ext cx="4913312" cy="2243114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EEE860F-67BF-72FD-A4A0-0DC583B2D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/>
          <a:p>
            <a:r>
              <a:rPr lang="it-IT"/>
              <a:t>Front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3" name="Immagine 3" descr="3D_front.png">
            <a:extLst>
              <a:ext uri="{FF2B5EF4-FFF2-40B4-BE49-F238E27FC236}">
                <a16:creationId xmlns:a16="http://schemas.microsoft.com/office/drawing/2014/main" id="{4B0105F9-A8F8-CD74-C043-86F9CB02288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39220"/>
            <a:ext cx="4854575" cy="221629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1BEEA2-E648-0311-3FDF-D0BD378C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71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96DD646-E556-7FED-79AF-B54C8F5C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Scattering </a:t>
            </a:r>
            <a:r>
              <a:rPr lang="it-IT" err="1"/>
              <a:t>Parameters</a:t>
            </a:r>
            <a:r>
              <a:rPr lang="it-IT"/>
              <a:t> (</a:t>
            </a:r>
            <a:r>
              <a:rPr lang="en-US"/>
              <a:t>S</a:t>
            </a:r>
            <a:r>
              <a:rPr lang="en-US" baseline="-25000"/>
              <a:t>11</a:t>
            </a:r>
            <a:r>
              <a:rPr lang="it-IT"/>
              <a:t>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563CA27-F97B-66F0-9F5D-0A5AEB3D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97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4ADFE-0225-F3F3-1F0B-F20F811F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US" baseline="-25000"/>
              <a:t>11 </a:t>
            </a:r>
            <a:r>
              <a:rPr lang="it-IT"/>
              <a:t>– Antenna, </a:t>
            </a:r>
            <a:r>
              <a:rPr lang="it-IT" err="1"/>
              <a:t>breast</a:t>
            </a:r>
            <a:r>
              <a:rPr lang="it-IT"/>
              <a:t>, and </a:t>
            </a:r>
            <a:r>
              <a:rPr lang="it-IT" err="1"/>
              <a:t>cancer</a:t>
            </a:r>
            <a:endParaRPr lang="it-IT"/>
          </a:p>
        </p:txBody>
      </p:sp>
      <p:pic>
        <p:nvPicPr>
          <p:cNvPr id="7" name="Immagine 7" descr="S11.png">
            <a:extLst>
              <a:ext uri="{FF2B5EF4-FFF2-40B4-BE49-F238E27FC236}">
                <a16:creationId xmlns:a16="http://schemas.microsoft.com/office/drawing/2014/main" id="{B9968F03-1383-8AC0-62E5-512B52B35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344" y="2546409"/>
            <a:ext cx="7199312" cy="3274895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176F71F-469E-78AC-C2CC-4AFBEE7A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76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76A3E5-1757-012A-8369-C4EE28D5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VSWR</a:t>
            </a:r>
            <a:r>
              <a:rPr lang="it-IT"/>
              <a:t> (Voltage Standing-</a:t>
            </a:r>
            <a:r>
              <a:rPr lang="it-IT" err="1"/>
              <a:t>Wave</a:t>
            </a:r>
            <a:r>
              <a:rPr lang="it-IT"/>
              <a:t> Ratio)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4AA58E-89FB-EC9E-9C73-77C28298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48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815E5-3F17-0C61-2C30-BFF3A0B3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VSWR</a:t>
            </a:r>
            <a:r>
              <a:rPr lang="it-IT"/>
              <a:t> – Antenna, </a:t>
            </a:r>
            <a:r>
              <a:rPr lang="it-IT" err="1"/>
              <a:t>breast</a:t>
            </a:r>
            <a:r>
              <a:rPr lang="it-IT"/>
              <a:t>, and </a:t>
            </a:r>
            <a:r>
              <a:rPr lang="it-IT" err="1"/>
              <a:t>cancer</a:t>
            </a:r>
            <a:endParaRPr lang="it-IT"/>
          </a:p>
        </p:txBody>
      </p:sp>
      <p:pic>
        <p:nvPicPr>
          <p:cNvPr id="6" name="Immagine 6" descr="VSWR.png">
            <a:extLst>
              <a:ext uri="{FF2B5EF4-FFF2-40B4-BE49-F238E27FC236}">
                <a16:creationId xmlns:a16="http://schemas.microsoft.com/office/drawing/2014/main" id="{47F8DD12-3511-B8DC-3E40-B84FBBC67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344" y="2546409"/>
            <a:ext cx="7199312" cy="3274895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CAFEC32-FC2E-60A1-BAF9-54CBAE3D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12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76A3E5-1757-012A-8369-C4EE28D5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1335741"/>
            <a:ext cx="11118708" cy="4186518"/>
          </a:xfrm>
        </p:spPr>
        <p:txBody>
          <a:bodyPr>
            <a:normAutofit/>
          </a:bodyPr>
          <a:lstStyle/>
          <a:p>
            <a:r>
              <a:rPr lang="it-IT" err="1"/>
              <a:t>Directivity</a:t>
            </a:r>
            <a:br>
              <a:rPr lang="it-IT"/>
            </a:br>
            <a:r>
              <a:rPr lang="it-IT" sz="2400" b="0"/>
              <a:t>(3-dimensional pattern,</a:t>
            </a:r>
            <a:br>
              <a:rPr lang="it-IT" sz="2400" b="0"/>
            </a:br>
            <a:r>
              <a:rPr lang="it-IT" sz="2400" b="0" err="1"/>
              <a:t>Azimuthal</a:t>
            </a:r>
            <a:r>
              <a:rPr lang="it-IT" sz="2400" b="0"/>
              <a:t> </a:t>
            </a:r>
            <a:r>
              <a:rPr lang="it-IT" sz="2400" b="0" err="1"/>
              <a:t>plane</a:t>
            </a:r>
            <a:r>
              <a:rPr lang="it-IT" sz="2400" b="0"/>
              <a:t>, </a:t>
            </a:r>
            <a:r>
              <a:rPr lang="it-IT" sz="2400" b="0" err="1"/>
              <a:t>Elevation</a:t>
            </a:r>
            <a:r>
              <a:rPr lang="it-IT" sz="2400" b="0"/>
              <a:t> </a:t>
            </a:r>
            <a:r>
              <a:rPr lang="it-IT" sz="2400" b="0" err="1"/>
              <a:t>plane</a:t>
            </a:r>
            <a:r>
              <a:rPr lang="it-IT" sz="2400" b="0"/>
              <a:t>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654D538-E668-7861-48DB-9BCAA792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2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643BFF-9A5E-7AED-DAF8-61BEC1CB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Antenna </a:t>
            </a:r>
            <a:r>
              <a:rPr lang="it-IT" err="1"/>
              <a:t>parameters</a:t>
            </a:r>
            <a:endParaRPr lang="it-IT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674AD1F4-D047-4B62-B252-9E9096DE9B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7820113"/>
              </p:ext>
            </p:extLst>
          </p:nvPr>
        </p:nvGraphicFramePr>
        <p:xfrm>
          <a:off x="1077065" y="1814886"/>
          <a:ext cx="6547932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5862">
                  <a:extLst>
                    <a:ext uri="{9D8B030D-6E8A-4147-A177-3AD203B41FA5}">
                      <a16:colId xmlns:a16="http://schemas.microsoft.com/office/drawing/2014/main" val="722433540"/>
                    </a:ext>
                  </a:extLst>
                </a:gridCol>
                <a:gridCol w="1506070">
                  <a:extLst>
                    <a:ext uri="{9D8B030D-6E8A-4147-A177-3AD203B41FA5}">
                      <a16:colId xmlns:a16="http://schemas.microsoft.com/office/drawing/2014/main" val="308960256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416454168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+mj-lt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+mj-lt"/>
                        </a:rPr>
                        <a:t>Value [mm]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err="1">
                          <a:latin typeface="+mj-lt"/>
                        </a:rPr>
                        <a:t>Description</a:t>
                      </a:r>
                      <a:endParaRPr lang="it-IT" b="1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3061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sub_x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65.4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err="1"/>
                        <a:t>Substrate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width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791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sub_y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88.99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err="1"/>
                        <a:t>Substrate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length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15662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sub_thick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1.588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err="1"/>
                        <a:t>Substrate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thickness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932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p_x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37.26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/>
                        <a:t>Patch </a:t>
                      </a:r>
                      <a:r>
                        <a:rPr lang="it-IT" sz="1600" err="1"/>
                        <a:t>width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2448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p_y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28.83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/>
                        <a:t>Patch </a:t>
                      </a:r>
                      <a:r>
                        <a:rPr lang="it-IT" sz="1600" err="1"/>
                        <a:t>length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0818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inset_dist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9.574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err="1"/>
                        <a:t>Inset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distance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0806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inset_gap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1.518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err="1"/>
                        <a:t>Inset</a:t>
                      </a:r>
                      <a:r>
                        <a:rPr lang="it-IT" sz="1600"/>
                        <a:t> gap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352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f_length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27.958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/>
                        <a:t>Feed </a:t>
                      </a:r>
                      <a:r>
                        <a:rPr lang="it-IT" sz="1600" err="1"/>
                        <a:t>length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13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f_width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3.036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/>
                        <a:t>Feed </a:t>
                      </a:r>
                      <a:r>
                        <a:rPr lang="it-IT" sz="1600" err="1"/>
                        <a:t>width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6209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g_thick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0.035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/>
                        <a:t>Ground </a:t>
                      </a:r>
                      <a:r>
                        <a:rPr lang="it-IT" sz="1600" err="1"/>
                        <a:t>thickness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9559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b_thick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err="1"/>
                        <a:t>Normal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breast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tissue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thickness</a:t>
                      </a:r>
                      <a:r>
                        <a:rPr lang="it-IT" sz="1600"/>
                        <a:t>/</a:t>
                      </a:r>
                      <a:r>
                        <a:rPr lang="it-IT" sz="1600" err="1"/>
                        <a:t>height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205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sk_thick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 err="1"/>
                        <a:t>Skin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tissue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thickness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0955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it-IT" sz="1600" err="1">
                          <a:latin typeface="Consolas" panose="020B0609020204030204" pitchFamily="49" charset="0"/>
                        </a:rPr>
                        <a:t>c_radius</a:t>
                      </a:r>
                      <a:endParaRPr lang="it-IT" sz="16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>
                          <a:latin typeface="Consolas" panose="020B0609020204030204" pitchFamily="49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600"/>
                        <a:t>Cancer </a:t>
                      </a:r>
                      <a:r>
                        <a:rPr lang="it-IT" sz="1600" err="1"/>
                        <a:t>sphere</a:t>
                      </a:r>
                      <a:r>
                        <a:rPr lang="it-IT" sz="1600"/>
                        <a:t> </a:t>
                      </a:r>
                      <a:r>
                        <a:rPr lang="it-IT" sz="1600" err="1"/>
                        <a:t>radius</a:t>
                      </a:r>
                      <a:endParaRPr lang="it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62244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21030A0-6174-1557-F22C-112BC53C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2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815E5-3F17-0C61-2C30-BFF3A0B3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Directivity</a:t>
            </a:r>
            <a:r>
              <a:rPr lang="it-IT"/>
              <a:t> – Antenna, </a:t>
            </a:r>
            <a:r>
              <a:rPr lang="it-IT" err="1"/>
              <a:t>breast</a:t>
            </a:r>
            <a:r>
              <a:rPr lang="it-IT"/>
              <a:t>, and </a:t>
            </a:r>
            <a:r>
              <a:rPr lang="it-IT" err="1"/>
              <a:t>cancer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65A6086-03C8-CFCA-4F15-208C6E0A2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/>
              <a:t>3-dimensional </a:t>
            </a:r>
            <a:r>
              <a:rPr lang="it-IT" err="1"/>
              <a:t>representation</a:t>
            </a:r>
            <a:r>
              <a:rPr lang="it-IT"/>
              <a:t> of the </a:t>
            </a:r>
            <a:r>
              <a:rPr lang="it-IT" err="1"/>
              <a:t>emissions</a:t>
            </a:r>
            <a:r>
              <a:rPr lang="it-IT"/>
              <a:t> of the antenna</a:t>
            </a:r>
          </a:p>
        </p:txBody>
      </p:sp>
      <p:pic>
        <p:nvPicPr>
          <p:cNvPr id="3" name="Immagine 5" descr="Directivity_3D.png">
            <a:extLst>
              <a:ext uri="{FF2B5EF4-FFF2-40B4-BE49-F238E27FC236}">
                <a16:creationId xmlns:a16="http://schemas.microsoft.com/office/drawing/2014/main" id="{AE426983-FDDA-F6D3-47D9-7D91E0EF7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65" y="2519363"/>
            <a:ext cx="8083769" cy="3687762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F4B846-4F24-2904-E140-1F654692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54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C36FD4-E01B-FCA3-AD01-CE8084E9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Directivity</a:t>
            </a:r>
            <a:r>
              <a:rPr lang="it-IT"/>
              <a:t> – Antenna, </a:t>
            </a:r>
            <a:r>
              <a:rPr lang="it-IT" err="1"/>
              <a:t>breast</a:t>
            </a:r>
            <a:r>
              <a:rPr lang="it-IT"/>
              <a:t>, and </a:t>
            </a:r>
            <a:r>
              <a:rPr lang="it-IT" err="1"/>
              <a:t>cancer</a:t>
            </a:r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AB86C0-2E8A-537C-FA00-04A6691B7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/>
          <a:p>
            <a:r>
              <a:rPr lang="it-IT" err="1"/>
              <a:t>Azimuth</a:t>
            </a:r>
            <a:r>
              <a:rPr lang="it-IT"/>
              <a:t> </a:t>
            </a:r>
            <a:r>
              <a:rPr lang="it-IT" err="1"/>
              <a:t>plane</a:t>
            </a:r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1A0FCD9F-8F3E-6E33-B8C3-9A06A68A6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/>
          <a:p>
            <a:r>
              <a:rPr lang="it-IT" err="1"/>
              <a:t>Elevation</a:t>
            </a:r>
            <a:r>
              <a:rPr lang="it-IT"/>
              <a:t> </a:t>
            </a:r>
            <a:r>
              <a:rPr lang="it-IT" err="1"/>
              <a:t>plane</a:t>
            </a:r>
            <a:endParaRPr lang="it-IT"/>
          </a:p>
        </p:txBody>
      </p:sp>
      <p:pic>
        <p:nvPicPr>
          <p:cNvPr id="3" name="Immagine 5" descr="azimuth.png">
            <a:extLst>
              <a:ext uri="{FF2B5EF4-FFF2-40B4-BE49-F238E27FC236}">
                <a16:creationId xmlns:a16="http://schemas.microsoft.com/office/drawing/2014/main" id="{BA59CA34-AF0F-F198-5585-94BC7AEEFF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263" y="3226659"/>
            <a:ext cx="4913312" cy="2241420"/>
          </a:xfrm>
        </p:spPr>
      </p:pic>
      <p:pic>
        <p:nvPicPr>
          <p:cNvPr id="6" name="Immagine 7" descr="elevation.png">
            <a:extLst>
              <a:ext uri="{FF2B5EF4-FFF2-40B4-BE49-F238E27FC236}">
                <a16:creationId xmlns:a16="http://schemas.microsoft.com/office/drawing/2014/main" id="{6CCCF1BF-E809-B7F4-7CEA-6FA1B38F53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40057"/>
            <a:ext cx="4854575" cy="2214624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D457B57-5D45-BB75-8540-48B28A94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32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759666-182C-F8EC-DFCF-AC9BDFC4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Current</a:t>
            </a:r>
            <a:r>
              <a:rPr lang="it-IT"/>
              <a:t> </a:t>
            </a:r>
            <a:r>
              <a:rPr lang="it-IT" err="1"/>
              <a:t>distribution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00CE103-1806-85F2-53A9-13B11D22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78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58C1D2-EEFE-B7EC-F0C5-4C256DA4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Current</a:t>
            </a:r>
            <a:r>
              <a:rPr lang="it-IT"/>
              <a:t> </a:t>
            </a:r>
            <a:r>
              <a:rPr lang="it-IT" err="1"/>
              <a:t>distribution</a:t>
            </a:r>
            <a:r>
              <a:rPr lang="it-IT"/>
              <a:t> – Antenna, </a:t>
            </a:r>
            <a:r>
              <a:rPr lang="it-IT" err="1"/>
              <a:t>breast</a:t>
            </a:r>
            <a:r>
              <a:rPr lang="it-IT"/>
              <a:t>, and </a:t>
            </a:r>
            <a:r>
              <a:rPr lang="it-IT" err="1"/>
              <a:t>cancer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A0AFDB-5CDF-432A-318E-08FCD2215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/>
          <a:p>
            <a:pPr marL="0" indent="0">
              <a:buNone/>
            </a:pPr>
            <a:r>
              <a:rPr lang="it-IT" err="1"/>
              <a:t>Phase</a:t>
            </a:r>
            <a:r>
              <a:rPr lang="it-IT"/>
              <a:t>: 90°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13AAE6-ED7D-8F23-926A-815062709D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/>
          <a:p>
            <a:r>
              <a:rPr lang="it-IT" err="1"/>
              <a:t>Phase</a:t>
            </a:r>
            <a:r>
              <a:rPr lang="it-IT"/>
              <a:t>: 180°</a:t>
            </a:r>
          </a:p>
        </p:txBody>
      </p:sp>
      <p:pic>
        <p:nvPicPr>
          <p:cNvPr id="9" name="Immagine 9" descr="current_180.png">
            <a:extLst>
              <a:ext uri="{FF2B5EF4-FFF2-40B4-BE49-F238E27FC236}">
                <a16:creationId xmlns:a16="http://schemas.microsoft.com/office/drawing/2014/main" id="{14EAAAD5-51A6-993F-30C8-45F48C973D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239220"/>
            <a:ext cx="4854575" cy="2216298"/>
          </a:xfrm>
        </p:spPr>
      </p:pic>
      <p:pic>
        <p:nvPicPr>
          <p:cNvPr id="7" name="Immagine 8" descr="current_90.png">
            <a:extLst>
              <a:ext uri="{FF2B5EF4-FFF2-40B4-BE49-F238E27FC236}">
                <a16:creationId xmlns:a16="http://schemas.microsoft.com/office/drawing/2014/main" id="{E4E0E5F6-AA29-9FE9-5144-8B8611CF26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84263" y="3225812"/>
            <a:ext cx="4913312" cy="2243114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7F3393-A34F-601A-9897-B0532C91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66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D815DA-4A17-8B84-90F9-1992AB4A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Electric and </a:t>
            </a:r>
            <a:r>
              <a:rPr lang="it-IT" err="1"/>
              <a:t>Magnetic</a:t>
            </a:r>
            <a:r>
              <a:rPr lang="it-IT"/>
              <a:t> fields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EE317-1FC8-E0CD-9F3C-12AD8CED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68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E3C50-BC2F-3E94-9C50-08517B14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E/H Fields – Antenna, </a:t>
            </a:r>
            <a:r>
              <a:rPr lang="it-IT" err="1"/>
              <a:t>breast</a:t>
            </a:r>
            <a:r>
              <a:rPr lang="it-IT"/>
              <a:t>, and </a:t>
            </a:r>
            <a:r>
              <a:rPr lang="it-IT" err="1"/>
              <a:t>cancer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7AC5B5-6123-CB61-6353-76D5A1E30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r>
              <a:rPr lang="it-IT"/>
              <a:t>E-field</a:t>
            </a:r>
          </a:p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3944.59 V/m 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E54AC8-A6E2-456D-E6DC-B223F624B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H-field</a:t>
            </a:r>
          </a:p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30.761 A/m</a:t>
            </a:r>
          </a:p>
        </p:txBody>
      </p:sp>
      <p:pic>
        <p:nvPicPr>
          <p:cNvPr id="9" name="Immagine 9" descr="E_field.png">
            <a:extLst>
              <a:ext uri="{FF2B5EF4-FFF2-40B4-BE49-F238E27FC236}">
                <a16:creationId xmlns:a16="http://schemas.microsoft.com/office/drawing/2014/main" id="{132F40D0-F7B6-EB5D-DAF6-4F596010C0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263" y="3225812"/>
            <a:ext cx="4913312" cy="2243114"/>
          </a:xfrm>
        </p:spPr>
      </p:pic>
      <p:pic>
        <p:nvPicPr>
          <p:cNvPr id="12" name="Immagine 12" descr="H_field.png">
            <a:extLst>
              <a:ext uri="{FF2B5EF4-FFF2-40B4-BE49-F238E27FC236}">
                <a16:creationId xmlns:a16="http://schemas.microsoft.com/office/drawing/2014/main" id="{D83A9245-7F3E-46F9-A187-DA0798DB32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39220"/>
            <a:ext cx="4854575" cy="2216298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472908-DC1A-00D9-147B-6681B296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2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C0B411-B891-A2F3-1FE1-5C1F0E63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1-Dimensional E/H-Fields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51366D-1862-DF55-2534-29237FBB2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/>
          <a:p>
            <a:r>
              <a:rPr lang="it-IT"/>
              <a:t>E-Field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5F71242-9F89-4167-A3B4-3549032E2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/>
          <a:p>
            <a:r>
              <a:rPr lang="it-IT"/>
              <a:t>H-Field</a:t>
            </a:r>
          </a:p>
        </p:txBody>
      </p:sp>
      <p:pic>
        <p:nvPicPr>
          <p:cNvPr id="7" name="Immagine 8" descr="E_Field_1D.png">
            <a:extLst>
              <a:ext uri="{FF2B5EF4-FFF2-40B4-BE49-F238E27FC236}">
                <a16:creationId xmlns:a16="http://schemas.microsoft.com/office/drawing/2014/main" id="{4FE31DD0-03DF-518E-0648-A0116382D6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263" y="3229861"/>
            <a:ext cx="4913312" cy="2235016"/>
          </a:xfrm>
        </p:spPr>
      </p:pic>
      <p:pic>
        <p:nvPicPr>
          <p:cNvPr id="12" name="Immagine 12" descr="H_field 1D.png">
            <a:extLst>
              <a:ext uri="{FF2B5EF4-FFF2-40B4-BE49-F238E27FC236}">
                <a16:creationId xmlns:a16="http://schemas.microsoft.com/office/drawing/2014/main" id="{D3716A48-BF6B-E304-CFC1-65A6879217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43220"/>
            <a:ext cx="4854575" cy="220829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D4F2F1-4E52-3F0A-D9B3-B84A08E3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0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F169C6-02F5-65A7-C148-23EBDB3C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Comparison</a:t>
            </a:r>
            <a:r>
              <a:rPr lang="it-IT"/>
              <a:t> of the E-Field with</a:t>
            </a:r>
            <a:br>
              <a:rPr lang="it-IT"/>
            </a:br>
            <a:r>
              <a:rPr lang="it-IT"/>
              <a:t>and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cancer</a:t>
            </a:r>
            <a:endParaRPr lang="it-IT"/>
          </a:p>
        </p:txBody>
      </p:sp>
      <p:pic>
        <p:nvPicPr>
          <p:cNvPr id="5" name="Immagine 5" descr="E_Field_1D comparison.png">
            <a:extLst>
              <a:ext uri="{FF2B5EF4-FFF2-40B4-BE49-F238E27FC236}">
                <a16:creationId xmlns:a16="http://schemas.microsoft.com/office/drawing/2014/main" id="{5762F187-9EFF-13FF-D730-909F00581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00" y="2557614"/>
            <a:ext cx="8460000" cy="384837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41A9E40-4583-060A-7CDC-D8CB9F4F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42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F169C6-02F5-65A7-C148-23EBDB3C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Comparison</a:t>
            </a:r>
            <a:r>
              <a:rPr lang="it-IT"/>
              <a:t> of the H-Field with</a:t>
            </a:r>
            <a:br>
              <a:rPr lang="it-IT"/>
            </a:br>
            <a:r>
              <a:rPr lang="it-IT"/>
              <a:t>and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cancer</a:t>
            </a:r>
            <a:endParaRPr lang="it-IT"/>
          </a:p>
        </p:txBody>
      </p:sp>
      <p:pic>
        <p:nvPicPr>
          <p:cNvPr id="4" name="Immagine 4" descr="H_Field_1D comparison.png">
            <a:extLst>
              <a:ext uri="{FF2B5EF4-FFF2-40B4-BE49-F238E27FC236}">
                <a16:creationId xmlns:a16="http://schemas.microsoft.com/office/drawing/2014/main" id="{37285803-972A-26CE-AA21-501E54359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00" y="2546408"/>
            <a:ext cx="8460000" cy="384837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B265C95-7EA7-EF4C-D44F-C7D0CAE8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20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5E79B4-12CF-0E93-6800-9AFEEE10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b="0" err="1"/>
              <a:t>Parameter</a:t>
            </a:r>
            <a:r>
              <a:rPr lang="it-IT" sz="2400" b="0"/>
              <a:t> </a:t>
            </a:r>
            <a:r>
              <a:rPr lang="it-IT" sz="2400" b="0" err="1"/>
              <a:t>sweep</a:t>
            </a:r>
            <a:br>
              <a:rPr lang="it-IT"/>
            </a:br>
            <a:r>
              <a:rPr lang="it-IT" err="1"/>
              <a:t>Modified</a:t>
            </a:r>
            <a:r>
              <a:rPr lang="it-IT"/>
              <a:t> patch </a:t>
            </a:r>
            <a:r>
              <a:rPr lang="it-IT" err="1"/>
              <a:t>dimensions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280C2A2-4702-31E4-9CB9-C14A0224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49E7C7-6DA4-AE5D-6E39-84B722AF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CST </a:t>
            </a:r>
            <a:r>
              <a:rPr lang="it-IT" err="1"/>
              <a:t>modeling</a:t>
            </a:r>
            <a:r>
              <a:rPr lang="it-IT"/>
              <a:t> of the patch antenna</a:t>
            </a:r>
            <a:br>
              <a:rPr lang="it-IT"/>
            </a:br>
            <a:r>
              <a:rPr lang="it-IT" sz="2400" b="0" err="1"/>
              <a:t>Antenna</a:t>
            </a:r>
            <a:r>
              <a:rPr lang="it-IT" sz="2400" b="0"/>
              <a:t> </a:t>
            </a:r>
            <a:r>
              <a:rPr lang="it-IT" sz="2400" b="0" err="1"/>
              <a:t>only</a:t>
            </a:r>
            <a:r>
              <a:rPr lang="it-IT" sz="2400" b="0"/>
              <a:t>, </a:t>
            </a:r>
            <a:r>
              <a:rPr lang="it-IT" sz="2400" b="0" err="1"/>
              <a:t>without</a:t>
            </a:r>
            <a:r>
              <a:rPr lang="it-IT" sz="2400" b="0"/>
              <a:t> the </a:t>
            </a:r>
            <a:r>
              <a:rPr lang="it-IT" sz="2400" b="0" err="1"/>
              <a:t>breast</a:t>
            </a:r>
            <a:endParaRPr lang="it-IT" sz="2400" b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891EDFE-9535-1605-30DD-C857B180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21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F77074-6CFC-F03F-C4A2-4F9FCB60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</a:t>
            </a:r>
            <a:r>
              <a:rPr lang="it-IT"/>
              <a:t> </a:t>
            </a:r>
            <a:r>
              <a:rPr lang="it-IT" err="1"/>
              <a:t>sweep</a:t>
            </a:r>
            <a:r>
              <a:rPr lang="it-IT"/>
              <a:t> </a:t>
            </a:r>
            <a:r>
              <a:rPr lang="it-IT" err="1"/>
              <a:t>details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CE550A7-6D23-D698-CEC2-1938F5A6D2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523039"/>
              </p:ext>
            </p:extLst>
          </p:nvPr>
        </p:nvGraphicFramePr>
        <p:xfrm>
          <a:off x="1174732" y="2427288"/>
          <a:ext cx="9360000" cy="165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1837190104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21107765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946086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02849180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272855134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81570021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98415036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491468948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26593319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723283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+mj-lt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7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err="1">
                          <a:latin typeface="Consolas" panose="020B0609020204030204" pitchFamily="49" charset="0"/>
                        </a:rPr>
                        <a:t>p_x</a:t>
                      </a:r>
                      <a:r>
                        <a:rPr lang="it-IT" b="0">
                          <a:latin typeface="Consolas" panose="020B0609020204030204" pitchFamily="49" charset="0"/>
                        </a:rPr>
                        <a:t> [mm]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27.26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27.26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27.26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37.26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37.26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37.26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47.26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47.26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47.26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58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err="1">
                          <a:latin typeface="Consolas" panose="020B0609020204030204" pitchFamily="49" charset="0"/>
                        </a:rPr>
                        <a:t>p_y</a:t>
                      </a:r>
                      <a:r>
                        <a:rPr lang="it-IT" b="0">
                          <a:latin typeface="Consolas" panose="020B0609020204030204" pitchFamily="49" charset="0"/>
                        </a:rPr>
                        <a:t> [mm]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18.83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28.83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38.83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18.83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28.83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38.83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18.83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28.83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38.83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559242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721831-C720-BE63-8F96-3CF7B904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63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53FD28-AA93-C710-FEA6-A8BE85E0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Comparison</a:t>
            </a:r>
            <a:r>
              <a:rPr lang="it-IT"/>
              <a:t>: S</a:t>
            </a:r>
            <a:r>
              <a:rPr lang="it-IT" baseline="-25000"/>
              <a:t>11</a:t>
            </a:r>
            <a:r>
              <a:rPr lang="it-IT"/>
              <a:t> with and </a:t>
            </a:r>
            <a:r>
              <a:rPr lang="it-IT" err="1"/>
              <a:t>without</a:t>
            </a:r>
            <a:r>
              <a:rPr lang="it-IT"/>
              <a:t> </a:t>
            </a:r>
            <a:r>
              <a:rPr lang="it-IT" err="1"/>
              <a:t>cancer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7885AB0-1F6F-1A3B-4A15-E318B8DA9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>
            <a:normAutofit/>
          </a:bodyPr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tissue</a:t>
            </a:r>
            <a:endParaRPr lang="it-IT"/>
          </a:p>
        </p:txBody>
      </p:sp>
      <p:pic>
        <p:nvPicPr>
          <p:cNvPr id="9" name="Immagine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DEC45D00-00AF-CBFF-252E-71BFE3ABF3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5630"/>
            <a:ext cx="4912849" cy="2763478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7D5BF1B3-A6D2-BC20-E47D-48B9E3DB1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>
            <a:normAutofit/>
          </a:bodyPr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tissue</a:t>
            </a:r>
            <a:endParaRPr lang="it-IT"/>
          </a:p>
        </p:txBody>
      </p:sp>
      <p:pic>
        <p:nvPicPr>
          <p:cNvPr id="11" name="Immagine 14" descr="s11.png">
            <a:extLst>
              <a:ext uri="{FF2B5EF4-FFF2-40B4-BE49-F238E27FC236}">
                <a16:creationId xmlns:a16="http://schemas.microsoft.com/office/drawing/2014/main" id="{3254D0C0-51ED-619E-6F54-A13E03854F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82020"/>
            <a:ext cx="4854575" cy="2730698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4FAA87-B1BE-5ECD-9FB0-9F3D0A03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08EB31-9C6C-0B1E-7505-C75CCFD8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Selecting</a:t>
            </a:r>
            <a:r>
              <a:rPr lang="it-IT"/>
              <a:t> the best </a:t>
            </a:r>
            <a:r>
              <a:rPr lang="it-IT" err="1"/>
              <a:t>parameters</a:t>
            </a:r>
            <a:endParaRPr lang="it-IT"/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E796A329-7DF1-B967-ECA2-670C39BEA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408305"/>
              </p:ext>
            </p:extLst>
          </p:nvPr>
        </p:nvGraphicFramePr>
        <p:xfrm>
          <a:off x="1164535" y="2227810"/>
          <a:ext cx="7920000" cy="4099560"/>
        </p:xfrm>
        <a:graphic>
          <a:graphicData uri="http://schemas.openxmlformats.org/drawingml/2006/table">
            <a:tbl>
              <a:tblPr/>
              <a:tblGrid>
                <a:gridCol w="1980000">
                  <a:extLst>
                    <a:ext uri="{9D8B030D-6E8A-4147-A177-3AD203B41FA5}">
                      <a16:colId xmlns:a16="http://schemas.microsoft.com/office/drawing/2014/main" val="67852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57540814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9126234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666185845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Parameter</a:t>
                      </a:r>
                      <a: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set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  <a: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it-IT" sz="1800" b="1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tissue</a:t>
                      </a:r>
                      <a: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[dB]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Cancerous</a:t>
                      </a:r>
                      <a: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it-IT" sz="1800" b="1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tissue</a:t>
                      </a:r>
                      <a: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[dB]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Difference</a:t>
                      </a:r>
                      <a:b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[dB]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38791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-21.77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-21.61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-0.16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71738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-28.63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-29.01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0.38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76709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-47.34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-43.37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-3.97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105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-23.18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-22.83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-0.35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61289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-30.28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-30.56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0.28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65263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-41.66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-39.55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-2.11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89414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-24.07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-23.89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-0.18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715517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-31.44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-32.26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0.82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79047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-38.21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-36.69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-1.52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764938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1E98A24-5F30-6B57-519B-ED87BAFF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81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B9F2F0-AED9-D547-0A1F-87B981DA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Other</a:t>
            </a:r>
            <a:r>
              <a:rPr lang="it-IT"/>
              <a:t> antenna designs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0FAABB-BA5D-0F0D-232A-C7A567D9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9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0B384-5506-1E93-0757-0510C6A6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1</a:t>
            </a:r>
            <a:r>
              <a:rPr lang="it-IT" baseline="30000"/>
              <a:t>st</a:t>
            </a:r>
            <a:r>
              <a:rPr lang="it-IT"/>
              <a:t> alternative design: </a:t>
            </a:r>
            <a:r>
              <a:rPr lang="it-IT" err="1"/>
              <a:t>modified</a:t>
            </a:r>
            <a:r>
              <a:rPr lang="it-IT"/>
              <a:t> ground </a:t>
            </a:r>
            <a:r>
              <a:rPr lang="it-IT" err="1"/>
              <a:t>plane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6DD116D-8A7E-F659-4C92-458B7DDAF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r>
              <a:rPr lang="it-IT" err="1"/>
              <a:t>Perspective</a:t>
            </a:r>
            <a:r>
              <a:rPr lang="it-IT"/>
              <a:t> </a:t>
            </a:r>
            <a:r>
              <a:rPr lang="it-IT" err="1"/>
              <a:t>view</a:t>
            </a:r>
            <a:endParaRPr lang="it-IT"/>
          </a:p>
          <a:p>
            <a:r>
              <a:rPr lang="it-IT" sz="1600"/>
              <a:t>Default </a:t>
            </a:r>
            <a:r>
              <a:rPr lang="it-IT" sz="1600" err="1"/>
              <a:t>parameters</a:t>
            </a:r>
            <a:endParaRPr lang="it-IT" sz="1600"/>
          </a:p>
        </p:txBody>
      </p:sp>
      <p:pic>
        <p:nvPicPr>
          <p:cNvPr id="9" name="Immagine 9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231F0C5-29B0-708F-223C-46AA38752D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3349215"/>
            <a:ext cx="4912849" cy="1996309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9DC790-B13E-4B70-EC7E-FEB6AD4EB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Back </a:t>
            </a:r>
            <a:r>
              <a:rPr lang="it-IT" err="1"/>
              <a:t>view</a:t>
            </a:r>
            <a:endParaRPr lang="it-IT"/>
          </a:p>
          <a:p>
            <a:r>
              <a:rPr lang="it-IT" sz="1600"/>
              <a:t>Default </a:t>
            </a:r>
            <a:r>
              <a:rPr lang="it-IT" sz="1600" err="1"/>
              <a:t>parameters</a:t>
            </a:r>
            <a:endParaRPr lang="it-IT" sz="1600"/>
          </a:p>
        </p:txBody>
      </p:sp>
      <p:pic>
        <p:nvPicPr>
          <p:cNvPr id="10" name="Immagine 10">
            <a:extLst>
              <a:ext uri="{FF2B5EF4-FFF2-40B4-BE49-F238E27FC236}">
                <a16:creationId xmlns:a16="http://schemas.microsoft.com/office/drawing/2014/main" id="{F4BBBC24-2217-62A1-9294-C49D50A9A8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360914"/>
            <a:ext cx="4855265" cy="1972910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DB72332-7896-1763-28AE-793D0AAD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42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0B384-5506-1E93-0757-0510C6A6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1</a:t>
            </a:r>
            <a:r>
              <a:rPr lang="it-IT" baseline="30000"/>
              <a:t>st</a:t>
            </a:r>
            <a:r>
              <a:rPr lang="it-IT"/>
              <a:t> alternative design: </a:t>
            </a:r>
            <a:r>
              <a:rPr lang="it-IT" err="1"/>
              <a:t>modified</a:t>
            </a:r>
            <a:r>
              <a:rPr lang="it-IT"/>
              <a:t> ground </a:t>
            </a:r>
            <a:r>
              <a:rPr lang="it-IT" err="1"/>
              <a:t>plane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6DD116D-8A7E-F659-4C92-458B7DDAF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>
            <a:normAutofit/>
          </a:bodyPr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Default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9DC790-B13E-4B70-EC7E-FEB6AD4EB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>
            <a:normAutofit/>
          </a:bodyPr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breast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Default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11" name="Immagine 11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D0AFDF21-74EB-4159-648F-6AF60AFC07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5630"/>
            <a:ext cx="4912849" cy="2763478"/>
          </a:xfrm>
        </p:spPr>
      </p:pic>
      <p:pic>
        <p:nvPicPr>
          <p:cNvPr id="12" name="Immagine 12" descr="s11_gmod1_par_default.png">
            <a:extLst>
              <a:ext uri="{FF2B5EF4-FFF2-40B4-BE49-F238E27FC236}">
                <a16:creationId xmlns:a16="http://schemas.microsoft.com/office/drawing/2014/main" id="{4A418B5D-ABF3-B0BB-3996-B2525BE426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82020"/>
            <a:ext cx="4854575" cy="2730698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D191A8C-5700-93E9-AEBA-DD5C065065C6}"/>
              </a:ext>
            </a:extLst>
          </p:cNvPr>
          <p:cNvSpPr txBox="1"/>
          <p:nvPr/>
        </p:nvSpPr>
        <p:spPr>
          <a:xfrm>
            <a:off x="1084725" y="5875287"/>
            <a:ext cx="35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Difference</a:t>
            </a:r>
            <a:r>
              <a:rPr lang="it-IT"/>
              <a:t>: 0.46 dB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C42D6A3-0838-E31C-246C-6CF95330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0B384-5506-1E93-0757-0510C6A6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1</a:t>
            </a:r>
            <a:r>
              <a:rPr lang="it-IT" baseline="30000"/>
              <a:t>st</a:t>
            </a:r>
            <a:r>
              <a:rPr lang="it-IT"/>
              <a:t> alternative design: </a:t>
            </a:r>
            <a:r>
              <a:rPr lang="it-IT" err="1"/>
              <a:t>modified</a:t>
            </a:r>
            <a:r>
              <a:rPr lang="it-IT"/>
              <a:t> ground </a:t>
            </a:r>
            <a:r>
              <a:rPr lang="it-IT" err="1"/>
              <a:t>plane</a:t>
            </a:r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6DD116D-8A7E-F659-4C92-458B7DDAF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Perspective</a:t>
            </a:r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view</a:t>
            </a: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Optimized</a:t>
            </a: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99DC790-B13E-4B70-EC7E-FEB6AD4EB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Back </a:t>
            </a:r>
            <a:r>
              <a:rPr lang="it-IT" err="1"/>
              <a:t>view</a:t>
            </a:r>
            <a:endParaRPr lang="it-IT"/>
          </a:p>
          <a:p>
            <a:r>
              <a:rPr lang="it-IT" sz="1600" err="1"/>
              <a:t>Optimized</a:t>
            </a:r>
            <a:r>
              <a:rPr lang="it-IT" sz="1600"/>
              <a:t> </a:t>
            </a:r>
            <a:r>
              <a:rPr lang="it-IT" sz="1600" err="1"/>
              <a:t>parameters</a:t>
            </a:r>
            <a:endParaRPr lang="it-IT" sz="1600"/>
          </a:p>
        </p:txBody>
      </p:sp>
      <p:pic>
        <p:nvPicPr>
          <p:cNvPr id="11" name="Immagine 11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D25DFD2E-7F48-7032-77F9-659A682344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53000"/>
            <a:ext cx="4912849" cy="2767572"/>
          </a:xfrm>
        </p:spPr>
      </p:pic>
      <p:pic>
        <p:nvPicPr>
          <p:cNvPr id="12" name="Immagine 1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475AF9D-D124-F778-EEE5-6F648B93135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79803"/>
            <a:ext cx="4855265" cy="2735133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934EDB-4841-724C-E70A-0F7556BD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70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CBB9B-1E64-045B-2C85-0393B67F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1</a:t>
            </a:r>
            <a:r>
              <a:rPr lang="it-IT" baseline="30000"/>
              <a:t>st</a:t>
            </a:r>
            <a:r>
              <a:rPr lang="it-IT"/>
              <a:t> alternative design: </a:t>
            </a:r>
            <a:r>
              <a:rPr lang="it-IT" err="1"/>
              <a:t>modified</a:t>
            </a:r>
            <a:r>
              <a:rPr lang="it-IT"/>
              <a:t> ground </a:t>
            </a:r>
            <a:r>
              <a:rPr lang="it-IT" err="1"/>
              <a:t>plane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D32D55-18EC-24AC-7527-6381E45DF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>
            <a:normAutofit/>
          </a:bodyPr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r>
              <a:rPr lang="it-IT" sz="1600" err="1"/>
              <a:t>Optimized</a:t>
            </a:r>
            <a:r>
              <a:rPr lang="it-IT" sz="1600"/>
              <a:t> </a:t>
            </a:r>
            <a:r>
              <a:rPr lang="it-IT" sz="1600" err="1"/>
              <a:t>parameters</a:t>
            </a:r>
            <a:endParaRPr lang="it-IT" sz="1600"/>
          </a:p>
        </p:txBody>
      </p:sp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1925EB37-A905-47B8-5714-E20907A962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5630"/>
            <a:ext cx="4912849" cy="2763478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9C7FD36-9FE0-172D-C379-69422DA6C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>
            <a:normAutofit/>
          </a:bodyPr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breast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Optimized</a:t>
            </a: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8" name="Immagine 8" descr="s11_gmod1_par_mod.png">
            <a:extLst>
              <a:ext uri="{FF2B5EF4-FFF2-40B4-BE49-F238E27FC236}">
                <a16:creationId xmlns:a16="http://schemas.microsoft.com/office/drawing/2014/main" id="{0BF67B3E-F780-FC8D-629E-E79934A33BC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82020"/>
            <a:ext cx="4854575" cy="2730698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FFDA1C-62AC-9D90-57D8-B44E0ED3BF6B}"/>
              </a:ext>
            </a:extLst>
          </p:cNvPr>
          <p:cNvSpPr txBox="1"/>
          <p:nvPr/>
        </p:nvSpPr>
        <p:spPr>
          <a:xfrm>
            <a:off x="1084725" y="5875287"/>
            <a:ext cx="404345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it-IT" err="1"/>
              <a:t>Difference</a:t>
            </a:r>
            <a:r>
              <a:rPr lang="it-IT"/>
              <a:t>: </a:t>
            </a:r>
            <a:r>
              <a:rPr lang="it-IT" sz="1400"/>
              <a:t>[1]</a:t>
            </a:r>
            <a:r>
              <a:rPr lang="it-IT"/>
              <a:t> 4.69 dB, </a:t>
            </a:r>
            <a:r>
              <a:rPr lang="it-IT" sz="1400"/>
              <a:t>[2]</a:t>
            </a:r>
            <a:r>
              <a:rPr lang="it-IT"/>
              <a:t> 3.99 dB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4E67961-1811-F94A-51E5-10801E13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48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0B384-5506-1E93-0757-0510C6A6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2</a:t>
            </a:r>
            <a:r>
              <a:rPr lang="it-IT" baseline="30000"/>
              <a:t>nd</a:t>
            </a:r>
            <a:r>
              <a:rPr lang="it-IT"/>
              <a:t> alternative design: big slot, </a:t>
            </a:r>
            <a:r>
              <a:rPr lang="it-IT" err="1"/>
              <a:t>modified</a:t>
            </a:r>
            <a:r>
              <a:rPr lang="it-IT"/>
              <a:t> ground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6EB5D4-89EE-BD81-E45E-C94A337B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Perspective</a:t>
            </a:r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view</a:t>
            </a: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Default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536E108-522F-A3CD-3926-B792AD355C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53000"/>
            <a:ext cx="4912849" cy="2767572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4B55ABB-4EBC-11A9-692D-E0B473EB8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Front </a:t>
            </a:r>
            <a:r>
              <a:rPr lang="it-IT" err="1"/>
              <a:t>view</a:t>
            </a:r>
            <a:endParaRPr lang="it-IT"/>
          </a:p>
          <a:p>
            <a:r>
              <a:rPr lang="it-IT" sz="1600"/>
              <a:t>Default </a:t>
            </a:r>
            <a:r>
              <a:rPr lang="it-IT" sz="1600" err="1"/>
              <a:t>parameters</a:t>
            </a:r>
            <a:endParaRPr lang="it-IT" sz="1600"/>
          </a:p>
        </p:txBody>
      </p:sp>
      <p:pic>
        <p:nvPicPr>
          <p:cNvPr id="8" name="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7DAF0A5-D621-ABB0-1E9E-18BACB3067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79803"/>
            <a:ext cx="4855265" cy="2735133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0034F1E-48B9-842A-BCE8-F5DE4276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96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CBB9B-1E64-045B-2C85-0393B67F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2</a:t>
            </a:r>
            <a:r>
              <a:rPr lang="it-IT" baseline="30000"/>
              <a:t>nd</a:t>
            </a:r>
            <a:r>
              <a:rPr lang="it-IT"/>
              <a:t> alternative design: big slot, </a:t>
            </a:r>
            <a:r>
              <a:rPr lang="it-IT" err="1"/>
              <a:t>modified</a:t>
            </a:r>
            <a:r>
              <a:rPr lang="it-IT"/>
              <a:t> ground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21FF357-4939-412B-DB0C-0C94D1C89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Default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B2CB592E-F932-F13D-56C7-D95590899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5630"/>
            <a:ext cx="4912849" cy="2763478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E3CDC00-425A-C379-F0E2-2189D2D85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Default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8" name="Immagine 8" descr="s11_gmod2_par_default.png">
            <a:extLst>
              <a:ext uri="{FF2B5EF4-FFF2-40B4-BE49-F238E27FC236}">
                <a16:creationId xmlns:a16="http://schemas.microsoft.com/office/drawing/2014/main" id="{596665BB-28CD-17D7-9C56-44514EB8C3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82020"/>
            <a:ext cx="4854575" cy="2730698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BB01A4-4698-88EE-4D42-E9CE7CF4FB70}"/>
              </a:ext>
            </a:extLst>
          </p:cNvPr>
          <p:cNvSpPr txBox="1"/>
          <p:nvPr/>
        </p:nvSpPr>
        <p:spPr>
          <a:xfrm>
            <a:off x="1084725" y="5875287"/>
            <a:ext cx="35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Difference</a:t>
            </a:r>
            <a:r>
              <a:rPr lang="it-IT"/>
              <a:t>: 0.44 dB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EB91E79-CC1D-4EAC-440E-3235CE67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5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67CC4F3-C70E-B21A-AE43-DF745674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3D </a:t>
            </a:r>
            <a:r>
              <a:rPr lang="it-IT" err="1"/>
              <a:t>representation</a:t>
            </a:r>
            <a:r>
              <a:rPr lang="it-IT"/>
              <a:t> of the antenna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8FAD0B3-50D6-19AD-AAEA-A46D7769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 anchor="b" anchorCtr="0"/>
          <a:lstStyle/>
          <a:p>
            <a:r>
              <a:rPr lang="it-IT" err="1"/>
              <a:t>Perspective</a:t>
            </a:r>
            <a:r>
              <a:rPr lang="it-IT"/>
              <a:t>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2" name="Immagine 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ACFBF2E-EC66-0DA7-AF7C-C77A33DC8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263" y="3225812"/>
            <a:ext cx="4913312" cy="2243114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EEE860F-67BF-72FD-A4A0-0DC583B2D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 anchor="b" anchorCtr="0"/>
          <a:lstStyle/>
          <a:p>
            <a:r>
              <a:rPr lang="it-IT"/>
              <a:t>Front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CD71AF44-E2CB-B571-9ABF-4D5B1BC8EB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39220"/>
            <a:ext cx="4854575" cy="221629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C6D8AE-F58D-A4A5-CA0B-247FCAA7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78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0B384-5506-1E93-0757-0510C6A6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2</a:t>
            </a:r>
            <a:r>
              <a:rPr lang="it-IT" baseline="30000"/>
              <a:t>nd</a:t>
            </a:r>
            <a:r>
              <a:rPr lang="it-IT"/>
              <a:t> alternative design: big slot, </a:t>
            </a:r>
            <a:r>
              <a:rPr lang="it-IT" err="1"/>
              <a:t>modified</a:t>
            </a:r>
            <a:r>
              <a:rPr lang="it-IT"/>
              <a:t> ground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A6EB5D4-89EE-BD81-E45E-C94A337B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Perspective</a:t>
            </a:r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view</a:t>
            </a: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Optimized</a:t>
            </a: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4B55ABB-4EBC-11A9-692D-E0B473EB8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Front </a:t>
            </a:r>
            <a:r>
              <a:rPr lang="it-IT" err="1"/>
              <a:t>view</a:t>
            </a:r>
            <a:endParaRPr lang="it-IT"/>
          </a:p>
          <a:p>
            <a:r>
              <a:rPr lang="it-IT" sz="1600" err="1"/>
              <a:t>Optimized</a:t>
            </a:r>
            <a:r>
              <a:rPr lang="it-IT" sz="1600"/>
              <a:t> </a:t>
            </a:r>
            <a:r>
              <a:rPr lang="it-IT" sz="1600" err="1"/>
              <a:t>parameters</a:t>
            </a:r>
            <a:endParaRPr lang="it-IT" sz="1600"/>
          </a:p>
        </p:txBody>
      </p:sp>
      <p:pic>
        <p:nvPicPr>
          <p:cNvPr id="11" name="Immagine 11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76B0317-DADD-0CD6-99BB-0E4B4A9EBD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3583"/>
            <a:ext cx="4912849" cy="2767572"/>
          </a:xfrm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C08B93A0-FA8A-B619-E865-FA414770D3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79803"/>
            <a:ext cx="4855265" cy="2735133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0BC679-FADD-3EB7-19BD-2B1DCAD1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50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CBB9B-1E64-045B-2C85-0393B67F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2</a:t>
            </a:r>
            <a:r>
              <a:rPr lang="it-IT" baseline="30000"/>
              <a:t>nd</a:t>
            </a:r>
            <a:r>
              <a:rPr lang="it-IT"/>
              <a:t> alternative design: big slot, </a:t>
            </a:r>
            <a:r>
              <a:rPr lang="it-IT" err="1"/>
              <a:t>modified</a:t>
            </a:r>
            <a:r>
              <a:rPr lang="it-IT"/>
              <a:t> ground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BE8C2B-5F81-B7C9-85B2-35FE42C65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Optimized</a:t>
            </a: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BEB559A-1F42-6278-16FD-55F71D880F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5630"/>
            <a:ext cx="4912849" cy="2763478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4B39AAA-050A-0398-5C0C-896E79474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Optimized</a:t>
            </a: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8" name="Immagine 8" descr="s11_gmod2_par_mod.png">
            <a:extLst>
              <a:ext uri="{FF2B5EF4-FFF2-40B4-BE49-F238E27FC236}">
                <a16:creationId xmlns:a16="http://schemas.microsoft.com/office/drawing/2014/main" id="{180805D7-FF96-B3D7-CFF6-2B80739655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82020"/>
            <a:ext cx="4854575" cy="2730698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C7F65A4-A6E4-03A6-B3D4-8CA30988EB1A}"/>
              </a:ext>
            </a:extLst>
          </p:cNvPr>
          <p:cNvSpPr txBox="1"/>
          <p:nvPr/>
        </p:nvSpPr>
        <p:spPr>
          <a:xfrm>
            <a:off x="1084725" y="5875287"/>
            <a:ext cx="35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Difference</a:t>
            </a:r>
            <a:r>
              <a:rPr lang="it-IT"/>
              <a:t>: 5.32 dB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68C1A56-B744-A942-C2F7-8863EEF5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83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0B384-5506-1E93-0757-0510C6A6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3</a:t>
            </a:r>
            <a:r>
              <a:rPr lang="it-IT" baseline="30000"/>
              <a:t>rd</a:t>
            </a:r>
            <a:r>
              <a:rPr lang="it-IT"/>
              <a:t> alternative design: </a:t>
            </a:r>
            <a:r>
              <a:rPr lang="it-IT" err="1"/>
              <a:t>thin</a:t>
            </a:r>
            <a:r>
              <a:rPr lang="it-IT"/>
              <a:t> slot, </a:t>
            </a:r>
            <a:r>
              <a:rPr lang="it-IT" err="1"/>
              <a:t>modified</a:t>
            </a:r>
            <a:r>
              <a:rPr lang="it-IT"/>
              <a:t> ground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7A2FDD0-8B3E-2C20-7570-3D28798F6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Perspective</a:t>
            </a:r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view</a:t>
            </a: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Default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4094B34-DA1F-5DFE-B759-BD41C8D164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3583"/>
            <a:ext cx="4912849" cy="2767572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A481BA7-2E16-F30A-2277-5C3F739A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Front </a:t>
            </a:r>
            <a:r>
              <a:rPr lang="it-IT" err="1"/>
              <a:t>view</a:t>
            </a:r>
          </a:p>
          <a:p>
            <a:r>
              <a:rPr lang="it-IT" sz="1600"/>
              <a:t>Default </a:t>
            </a:r>
            <a:r>
              <a:rPr lang="it-IT" sz="1600" err="1"/>
              <a:t>parameters</a:t>
            </a:r>
            <a:endParaRPr lang="it-IT" sz="1600"/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2F7A5281-413D-E451-AE2D-FF80285B0D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79803"/>
            <a:ext cx="4855265" cy="2735133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1B95724-AB86-F8C4-D27E-F9184264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12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CBB9B-1E64-045B-2C85-0393B67F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3</a:t>
            </a:r>
            <a:r>
              <a:rPr lang="it-IT" baseline="30000"/>
              <a:t>rd</a:t>
            </a:r>
            <a:r>
              <a:rPr lang="it-IT"/>
              <a:t> alternative design: </a:t>
            </a:r>
            <a:r>
              <a:rPr lang="it-IT" err="1"/>
              <a:t>thin</a:t>
            </a:r>
            <a:r>
              <a:rPr lang="it-IT"/>
              <a:t> slot, </a:t>
            </a:r>
            <a:r>
              <a:rPr lang="it-IT" err="1"/>
              <a:t>modified</a:t>
            </a:r>
            <a:r>
              <a:rPr lang="it-IT"/>
              <a:t> ground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46165C4-9EBA-7DF9-ADCB-61BA3A079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Default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43CB957-E3AB-1D4C-74CC-A97CBD377E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5630"/>
            <a:ext cx="4912849" cy="2763478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B8923B7-7635-473D-FA95-4DFB8895F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Default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8" name="Immagine 8" descr="s11_gmod3_par_default.png">
            <a:extLst>
              <a:ext uri="{FF2B5EF4-FFF2-40B4-BE49-F238E27FC236}">
                <a16:creationId xmlns:a16="http://schemas.microsoft.com/office/drawing/2014/main" id="{463CF2D8-31F9-2F07-69B0-724CCCEE00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82020"/>
            <a:ext cx="4854575" cy="2730698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5CA1FD7-49D1-18B3-D02F-17B5645A2B0A}"/>
              </a:ext>
            </a:extLst>
          </p:cNvPr>
          <p:cNvSpPr txBox="1"/>
          <p:nvPr/>
        </p:nvSpPr>
        <p:spPr>
          <a:xfrm>
            <a:off x="1084725" y="5875287"/>
            <a:ext cx="35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Difference</a:t>
            </a:r>
            <a:r>
              <a:rPr lang="it-IT"/>
              <a:t>: 0.59 dB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167957E-9252-D79A-0800-56642822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39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A0B384-5506-1E93-0757-0510C6A6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3</a:t>
            </a:r>
            <a:r>
              <a:rPr lang="it-IT" baseline="30000"/>
              <a:t>rd</a:t>
            </a:r>
            <a:r>
              <a:rPr lang="it-IT"/>
              <a:t> alternative design: </a:t>
            </a:r>
            <a:r>
              <a:rPr lang="it-IT" err="1"/>
              <a:t>thin</a:t>
            </a:r>
            <a:r>
              <a:rPr lang="it-IT"/>
              <a:t> slot, </a:t>
            </a:r>
            <a:r>
              <a:rPr lang="it-IT" err="1"/>
              <a:t>modified</a:t>
            </a:r>
            <a:r>
              <a:rPr lang="it-IT"/>
              <a:t> ground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7A2FDD0-8B3E-2C20-7570-3D28798F6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Perspective</a:t>
            </a:r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2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view</a:t>
            </a:r>
            <a:endParaRPr kumimoji="0" lang="it-IT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Optimized</a:t>
            </a: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A481BA7-2E16-F30A-2277-5C3F739A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Front </a:t>
            </a:r>
            <a:r>
              <a:rPr lang="it-IT" err="1"/>
              <a:t>view</a:t>
            </a:r>
            <a:endParaRPr lang="it-IT"/>
          </a:p>
          <a:p>
            <a:r>
              <a:rPr lang="it-IT" sz="1600" err="1"/>
              <a:t>Optimized</a:t>
            </a:r>
            <a:r>
              <a:rPr lang="it-IT" sz="1600"/>
              <a:t> </a:t>
            </a:r>
            <a:r>
              <a:rPr lang="it-IT" sz="1600" err="1"/>
              <a:t>parameters</a:t>
            </a:r>
            <a:endParaRPr lang="it-IT" sz="1600"/>
          </a:p>
        </p:txBody>
      </p:sp>
      <p:pic>
        <p:nvPicPr>
          <p:cNvPr id="11" name="Immagine 11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9B353C03-147F-552D-885D-8563B0222B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3583"/>
            <a:ext cx="4912849" cy="2767572"/>
          </a:xfrm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53E7B71B-2704-F8A8-2939-C749FB05FE0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79803"/>
            <a:ext cx="4855265" cy="2735133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6984750-40AB-3907-F265-79770AD7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15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4CBB9B-1E64-045B-2C85-0393B67F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3</a:t>
            </a:r>
            <a:r>
              <a:rPr lang="it-IT" baseline="30000"/>
              <a:t>rd</a:t>
            </a:r>
            <a:r>
              <a:rPr lang="it-IT"/>
              <a:t> alternative design: </a:t>
            </a:r>
            <a:r>
              <a:rPr lang="it-IT" err="1"/>
              <a:t>thin</a:t>
            </a:r>
            <a:r>
              <a:rPr lang="it-IT"/>
              <a:t> slot, </a:t>
            </a:r>
            <a:r>
              <a:rPr lang="it-IT" err="1"/>
              <a:t>modified</a:t>
            </a:r>
            <a:r>
              <a:rPr lang="it-IT"/>
              <a:t> ground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91AB2C9-54B1-EC7A-82F1-3FD6849F5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1296000"/>
          </a:xfrm>
        </p:spPr>
        <p:txBody>
          <a:bodyPr/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Optimized</a:t>
            </a: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12C862F-B153-7C51-F331-64F27821FD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84726" y="2965630"/>
            <a:ext cx="4912849" cy="2763478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A55C710-9C71-12FC-2123-44E08937F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1296000"/>
          </a:xfrm>
        </p:spPr>
        <p:txBody>
          <a:bodyPr/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r>
              <a:rPr lang="it-IT"/>
              <a:t> –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breast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Optimized</a:t>
            </a:r>
            <a:r>
              <a:rPr kumimoji="0" lang="it-IT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</a:t>
            </a:r>
            <a:r>
              <a:rPr kumimoji="0" lang="it-IT" sz="16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parameters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8" name="Immagine 8" descr="s11_gmod3_par_mod.png">
            <a:extLst>
              <a:ext uri="{FF2B5EF4-FFF2-40B4-BE49-F238E27FC236}">
                <a16:creationId xmlns:a16="http://schemas.microsoft.com/office/drawing/2014/main" id="{197B21E2-35A4-7FB7-7770-0F0AE1472D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82020"/>
            <a:ext cx="4854575" cy="2730698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557AE3-0545-3FD1-8B2A-C5F877FE94DE}"/>
              </a:ext>
            </a:extLst>
          </p:cNvPr>
          <p:cNvSpPr txBox="1"/>
          <p:nvPr/>
        </p:nvSpPr>
        <p:spPr>
          <a:xfrm>
            <a:off x="1084725" y="5875287"/>
            <a:ext cx="357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Difference</a:t>
            </a:r>
            <a:r>
              <a:rPr lang="it-IT"/>
              <a:t>: 4.92 dB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D46820-D50C-275F-F716-AA59F1CC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09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5E79B4-12CF-0E93-6800-9AFEEE10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b="0" err="1"/>
              <a:t>Parameter</a:t>
            </a:r>
            <a:r>
              <a:rPr lang="it-IT" sz="2400" b="0"/>
              <a:t> </a:t>
            </a:r>
            <a:r>
              <a:rPr lang="it-IT" sz="2400" b="0" err="1"/>
              <a:t>sweep</a:t>
            </a:r>
            <a:br>
              <a:rPr lang="it-IT"/>
            </a:br>
            <a:r>
              <a:rPr lang="it-IT" err="1"/>
              <a:t>Modified</a:t>
            </a:r>
            <a:r>
              <a:rPr lang="it-IT"/>
              <a:t> </a:t>
            </a:r>
            <a:r>
              <a:rPr lang="it-IT" err="1"/>
              <a:t>cancer</a:t>
            </a:r>
            <a:r>
              <a:rPr lang="it-IT"/>
              <a:t> </a:t>
            </a:r>
            <a:r>
              <a:rPr lang="it-IT" err="1"/>
              <a:t>radius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3BC877E-28B5-93E6-5E1D-8A14A91F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85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F77074-6CFC-F03F-C4A2-4F9FCB60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Parameter</a:t>
            </a:r>
            <a:r>
              <a:rPr lang="it-IT"/>
              <a:t> </a:t>
            </a:r>
            <a:r>
              <a:rPr lang="it-IT" err="1"/>
              <a:t>sweep</a:t>
            </a:r>
            <a:r>
              <a:rPr lang="it-IT"/>
              <a:t> </a:t>
            </a:r>
            <a:r>
              <a:rPr lang="it-IT" err="1"/>
              <a:t>details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CE550A7-6D23-D698-CEC2-1938F5A6D2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214234"/>
              </p:ext>
            </p:extLst>
          </p:nvPr>
        </p:nvGraphicFramePr>
        <p:xfrm>
          <a:off x="696000" y="2427288"/>
          <a:ext cx="10800000" cy="91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18371901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21107765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494608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2849180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27285513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81570021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39841503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49146894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26593319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72328352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77985176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46877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latin typeface="+mj-lt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>
                          <a:latin typeface="+mj-lt"/>
                        </a:rPr>
                        <a:t>Set 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702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200" b="1" err="1">
                          <a:latin typeface="Consolas" panose="020B0609020204030204" pitchFamily="49" charset="0"/>
                        </a:rPr>
                        <a:t>c_radius</a:t>
                      </a:r>
                      <a:r>
                        <a:rPr lang="it-IT" sz="1200" b="1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it-IT" b="0">
                          <a:latin typeface="Consolas" panose="020B0609020204030204" pitchFamily="49" charset="0"/>
                        </a:rPr>
                        <a:t>[mm]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3.03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5.86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8.68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11.51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14.34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17.17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latin typeface="Consolas" panose="020B0609020204030204" pitchFamily="49" charset="0"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589292"/>
                  </a:ext>
                </a:extLst>
              </a:tr>
            </a:tbl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3669AEB-ED8B-F83C-CF0A-F78B7968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68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1B2AB5F-D259-EE7F-6092-434FD2C1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</a:t>
            </a:r>
            <a:r>
              <a:rPr lang="it-IT" baseline="-25000"/>
              <a:t>11</a:t>
            </a:r>
            <a:r>
              <a:rPr lang="it-IT"/>
              <a:t> </a:t>
            </a:r>
            <a:r>
              <a:rPr lang="it-IT" err="1"/>
              <a:t>parameters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05703C0-E199-8AB6-D391-2CBA07A1D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Entire</a:t>
            </a:r>
            <a:r>
              <a:rPr lang="it-IT"/>
              <a:t> plot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6B463960-7829-6801-A0F9-603379CF73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3" y="2965500"/>
            <a:ext cx="4913312" cy="2763737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9A8F748-9439-C28C-CF27-438D11DC5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/>
              <a:t>Zoom – </a:t>
            </a:r>
            <a:r>
              <a:rPr lang="it-IT" err="1"/>
              <a:t>Detailed</a:t>
            </a:r>
            <a:r>
              <a:rPr lang="it-IT"/>
              <a:t>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050921C3-77AE-4EB8-E7C2-D38F5981C1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82020"/>
            <a:ext cx="4854575" cy="2730698"/>
          </a:xfr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005D05E-BB78-D1B7-90D0-983B9014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01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5E79B4-12CF-0E93-6800-9AFEEE10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SAR (</a:t>
            </a:r>
            <a:r>
              <a:rPr lang="it-IT" err="1"/>
              <a:t>Specific</a:t>
            </a:r>
            <a:r>
              <a:rPr lang="it-IT"/>
              <a:t> </a:t>
            </a:r>
            <a:r>
              <a:rPr lang="it-IT" err="1"/>
              <a:t>Absorption</a:t>
            </a:r>
            <a:r>
              <a:rPr lang="it-IT"/>
              <a:t> Rate)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1F682D7-5EF0-6B4B-FD78-BDDB6E70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4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96DD646-E556-7FED-79AF-B54C8F5C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Scattering </a:t>
            </a:r>
            <a:r>
              <a:rPr lang="it-IT" err="1"/>
              <a:t>Parameters</a:t>
            </a:r>
            <a:r>
              <a:rPr lang="it-IT"/>
              <a:t> (</a:t>
            </a:r>
            <a:r>
              <a:rPr lang="en-US"/>
              <a:t>S</a:t>
            </a:r>
            <a:r>
              <a:rPr lang="en-US" baseline="-25000"/>
              <a:t>11</a:t>
            </a:r>
            <a:r>
              <a:rPr lang="it-IT"/>
              <a:t>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F541B2E-129D-E113-FFE1-6E5FE71A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45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975EB7-511F-F31B-3F8B-54C8F407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SAR</a:t>
            </a:r>
            <a:r>
              <a:rPr lang="it-IT"/>
              <a:t> –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tissue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5E3F1-4BA6-4B93-D936-A955092F1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SAR</a:t>
            </a:r>
            <a:r>
              <a:rPr lang="it-IT"/>
              <a:t> – 3D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10F45C1-D5B0-6570-C4CC-B5756F779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3" y="2965500"/>
            <a:ext cx="4913312" cy="2763737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76D099C-23C9-352C-9270-387A94CE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SAR</a:t>
            </a:r>
            <a:r>
              <a:rPr lang="it-IT"/>
              <a:t> – Back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938E438-CEBA-2E4C-4129-86DBCB5FD4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82020"/>
            <a:ext cx="4854575" cy="2730698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413D13B-97D9-50FC-D598-A95DBF90556B}"/>
              </a:ext>
            </a:extLst>
          </p:cNvPr>
          <p:cNvSpPr txBox="1"/>
          <p:nvPr/>
        </p:nvSpPr>
        <p:spPr>
          <a:xfrm>
            <a:off x="1084725" y="5875287"/>
            <a:ext cx="860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33.57 W/kg;	Total </a:t>
            </a:r>
            <a:r>
              <a:rPr lang="it-IT" err="1"/>
              <a:t>value</a:t>
            </a:r>
            <a:r>
              <a:rPr lang="it-IT"/>
              <a:t>: 0.95 W/kg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F90689-1107-272D-5869-A96105C3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64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975EB7-511F-F31B-3F8B-54C8F407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SAR</a:t>
            </a:r>
            <a:r>
              <a:rPr lang="it-IT"/>
              <a:t> –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tissue</a:t>
            </a:r>
            <a:r>
              <a:rPr lang="it-IT"/>
              <a:t> (20 mm)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5E3F1-4BA6-4B93-D936-A955092F1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SAR</a:t>
            </a:r>
            <a:r>
              <a:rPr lang="it-IT"/>
              <a:t> – 3D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10F45C1-D5B0-6570-C4CC-B5756F779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263" y="2965500"/>
            <a:ext cx="4913312" cy="2763737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76D099C-23C9-352C-9270-387A94CE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SAR</a:t>
            </a:r>
            <a:r>
              <a:rPr lang="it-IT"/>
              <a:t> – Back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938E438-CEBA-2E4C-4129-86DBCB5FD4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982020"/>
            <a:ext cx="4854575" cy="2730698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3DED0A-D3F8-24D8-91A7-8A75A6ABF6FF}"/>
              </a:ext>
            </a:extLst>
          </p:cNvPr>
          <p:cNvSpPr txBox="1"/>
          <p:nvPr/>
        </p:nvSpPr>
        <p:spPr>
          <a:xfrm>
            <a:off x="1084725" y="5875287"/>
            <a:ext cx="860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33.33 W/kg;	Total </a:t>
            </a:r>
            <a:r>
              <a:rPr lang="it-IT" err="1"/>
              <a:t>value</a:t>
            </a:r>
            <a:r>
              <a:rPr lang="it-IT"/>
              <a:t>: 0.66 W/kg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7EC817-F2A3-71DB-FA5F-BE34E381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73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975EB7-511F-F31B-3F8B-54C8F407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SAR</a:t>
            </a:r>
            <a:r>
              <a:rPr lang="it-IT"/>
              <a:t> –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tissue</a:t>
            </a:r>
            <a:r>
              <a:rPr lang="it-IT"/>
              <a:t> (2 mm)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5E3F1-4BA6-4B93-D936-A955092F1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SAR</a:t>
            </a:r>
            <a:r>
              <a:rPr lang="it-IT"/>
              <a:t> – 3D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910F45C1-D5B0-6570-C4CC-B5756F779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263" y="2965500"/>
            <a:ext cx="4913312" cy="2763737"/>
          </a:xfr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76D099C-23C9-352C-9270-387A94CE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err="1"/>
              <a:t>SAR</a:t>
            </a:r>
            <a:r>
              <a:rPr lang="it-IT"/>
              <a:t> – Back </a:t>
            </a:r>
            <a:r>
              <a:rPr lang="it-IT" err="1"/>
              <a:t>view</a:t>
            </a:r>
            <a:endParaRPr lang="it-IT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938E438-CEBA-2E4C-4129-86DBCB5FD4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982020"/>
            <a:ext cx="4854575" cy="2730698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3749FF4-A251-4154-DC3F-AE46237AA883}"/>
              </a:ext>
            </a:extLst>
          </p:cNvPr>
          <p:cNvSpPr txBox="1"/>
          <p:nvPr/>
        </p:nvSpPr>
        <p:spPr>
          <a:xfrm>
            <a:off x="1084725" y="5875287"/>
            <a:ext cx="860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Maximum </a:t>
            </a:r>
            <a:r>
              <a:rPr lang="it-IT" err="1"/>
              <a:t>value</a:t>
            </a:r>
            <a:r>
              <a:rPr lang="it-IT"/>
              <a:t>: 33.47 W/kg;	Total </a:t>
            </a:r>
            <a:r>
              <a:rPr lang="it-IT" err="1"/>
              <a:t>value</a:t>
            </a:r>
            <a:r>
              <a:rPr lang="it-IT"/>
              <a:t>: 0.67 W/kg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2644C2-4D05-14AE-D55B-BDD616EE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32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F135C5-29F8-C0C9-A8D1-E1BE50F6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Conclusions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C9EC9B7-C44C-AF9C-4183-A7EDEF589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36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21BBFA-0637-481B-7BEC-CED12107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Obtained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B8CDF3-CCA3-8DC9-E1DE-681CBF438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7380000" cy="3513514"/>
          </a:xfrm>
        </p:spPr>
        <p:txBody>
          <a:bodyPr>
            <a:normAutofit fontScale="92500" lnSpcReduction="10000"/>
          </a:bodyPr>
          <a:lstStyle/>
          <a:p>
            <a:r>
              <a:rPr lang="it-IT" err="1"/>
              <a:t>There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a </a:t>
            </a:r>
            <a:r>
              <a:rPr lang="it-IT" err="1"/>
              <a:t>certain</a:t>
            </a:r>
            <a:r>
              <a:rPr lang="it-IT"/>
              <a:t> </a:t>
            </a:r>
            <a:r>
              <a:rPr lang="it-IT" err="1"/>
              <a:t>difference</a:t>
            </a:r>
            <a:r>
              <a:rPr lang="it-IT"/>
              <a:t> </a:t>
            </a:r>
            <a:r>
              <a:rPr lang="it-IT" err="1"/>
              <a:t>between</a:t>
            </a:r>
            <a:r>
              <a:rPr lang="it-IT"/>
              <a:t> the E-fields or S-</a:t>
            </a:r>
            <a:r>
              <a:rPr lang="it-IT" err="1"/>
              <a:t>parameters</a:t>
            </a:r>
            <a:br>
              <a:rPr lang="it-IT"/>
            </a:br>
            <a:r>
              <a:rPr lang="it-IT"/>
              <a:t>in the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tissue</a:t>
            </a:r>
            <a:r>
              <a:rPr lang="it-IT"/>
              <a:t> </a:t>
            </a:r>
            <a:r>
              <a:rPr lang="it-IT" err="1"/>
              <a:t>compared</a:t>
            </a:r>
            <a:r>
              <a:rPr lang="it-IT"/>
              <a:t> to the </a:t>
            </a:r>
            <a:r>
              <a:rPr lang="it-IT" err="1"/>
              <a:t>cancerous</a:t>
            </a:r>
            <a:r>
              <a:rPr lang="it-IT"/>
              <a:t> </a:t>
            </a:r>
            <a:r>
              <a:rPr lang="it-IT" err="1"/>
              <a:t>tissue</a:t>
            </a:r>
            <a:r>
              <a:rPr lang="it-IT"/>
              <a:t>;</a:t>
            </a:r>
          </a:p>
          <a:p>
            <a:r>
              <a:rPr lang="it-IT"/>
              <a:t>The </a:t>
            </a:r>
            <a:r>
              <a:rPr lang="it-IT" err="1"/>
              <a:t>difference</a:t>
            </a:r>
            <a:r>
              <a:rPr lang="it-IT"/>
              <a:t> </a:t>
            </a:r>
            <a:r>
              <a:rPr lang="it-IT" err="1"/>
              <a:t>observed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highlighted</a:t>
            </a:r>
            <a:r>
              <a:rPr lang="it-IT"/>
              <a:t> </a:t>
            </a:r>
            <a:r>
              <a:rPr lang="it-IT" err="1"/>
              <a:t>when</a:t>
            </a:r>
            <a:r>
              <a:rPr lang="it-IT"/>
              <a:t> the antenna </a:t>
            </a:r>
            <a:r>
              <a:rPr lang="it-IT" err="1"/>
              <a:t>dimensions</a:t>
            </a:r>
            <a:r>
              <a:rPr lang="it-IT"/>
              <a:t> are </a:t>
            </a:r>
            <a:r>
              <a:rPr lang="it-IT" err="1"/>
              <a:t>varied</a:t>
            </a:r>
            <a:r>
              <a:rPr lang="it-IT"/>
              <a:t>; the best </a:t>
            </a:r>
            <a:r>
              <a:rPr lang="it-IT" err="1"/>
              <a:t>parameters</a:t>
            </a:r>
            <a:r>
              <a:rPr lang="it-IT"/>
              <a:t> set </a:t>
            </a:r>
            <a:r>
              <a:rPr lang="it-IT" err="1"/>
              <a:t>is</a:t>
            </a:r>
            <a:r>
              <a:rPr lang="it-IT"/>
              <a:t> the </a:t>
            </a:r>
            <a:r>
              <a:rPr lang="it-IT" err="1"/>
              <a:t>third</a:t>
            </a:r>
            <a:r>
              <a:rPr lang="it-IT"/>
              <a:t>, </a:t>
            </a:r>
            <a:r>
              <a:rPr lang="it-IT" err="1"/>
              <a:t>where</a:t>
            </a:r>
            <a:r>
              <a:rPr lang="it-IT"/>
              <a:t> the patch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slightly</a:t>
            </a:r>
            <a:r>
              <a:rPr lang="it-IT"/>
              <a:t> </a:t>
            </a:r>
            <a:r>
              <a:rPr lang="it-IT" err="1"/>
              <a:t>higher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the </a:t>
            </a:r>
            <a:r>
              <a:rPr lang="it-IT" err="1"/>
              <a:t>original</a:t>
            </a:r>
            <a:r>
              <a:rPr lang="it-IT"/>
              <a:t> one;</a:t>
            </a:r>
          </a:p>
          <a:p>
            <a:r>
              <a:rPr lang="it-IT"/>
              <a:t>By </a:t>
            </a:r>
            <a:r>
              <a:rPr lang="it-IT" err="1"/>
              <a:t>comparing</a:t>
            </a:r>
            <a:r>
              <a:rPr lang="it-IT"/>
              <a:t> the </a:t>
            </a:r>
            <a:r>
              <a:rPr lang="it-IT" err="1"/>
              <a:t>differences</a:t>
            </a:r>
            <a:r>
              <a:rPr lang="it-IT"/>
              <a:t> </a:t>
            </a:r>
            <a:r>
              <a:rPr lang="it-IT" err="1"/>
              <a:t>between</a:t>
            </a:r>
            <a:r>
              <a:rPr lang="it-IT"/>
              <a:t> the </a:t>
            </a:r>
            <a:r>
              <a:rPr lang="it-IT" err="1"/>
              <a:t>biggest</a:t>
            </a:r>
            <a:r>
              <a:rPr lang="it-IT"/>
              <a:t> </a:t>
            </a:r>
            <a:r>
              <a:rPr lang="it-IT" err="1"/>
              <a:t>dips</a:t>
            </a:r>
            <a:r>
              <a:rPr lang="it-IT"/>
              <a:t> in the</a:t>
            </a:r>
            <a:br>
              <a:rPr lang="it-IT"/>
            </a:br>
            <a:r>
              <a:rPr lang="it-IT"/>
              <a:t>S-</a:t>
            </a:r>
            <a:r>
              <a:rPr lang="it-IT" err="1"/>
              <a:t>parameters</a:t>
            </a:r>
            <a:r>
              <a:rPr lang="it-IT"/>
              <a:t> plots, the paper </a:t>
            </a:r>
            <a:r>
              <a:rPr lang="it-IT" err="1"/>
              <a:t>affirmed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the best antenna design </a:t>
            </a:r>
            <a:r>
              <a:rPr lang="it-IT" err="1"/>
              <a:t>was</a:t>
            </a:r>
            <a:r>
              <a:rPr lang="it-IT"/>
              <a:t> the one with a </a:t>
            </a:r>
            <a:r>
              <a:rPr lang="it-IT" err="1"/>
              <a:t>thin</a:t>
            </a:r>
            <a:r>
              <a:rPr lang="it-IT"/>
              <a:t> slot. </a:t>
            </a:r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has</a:t>
            </a:r>
            <a:r>
              <a:rPr lang="it-IT"/>
              <a:t> </a:t>
            </a:r>
            <a:r>
              <a:rPr lang="it-IT" err="1"/>
              <a:t>been</a:t>
            </a:r>
            <a:r>
              <a:rPr lang="it-IT"/>
              <a:t> </a:t>
            </a:r>
            <a:r>
              <a:rPr lang="it-IT" err="1"/>
              <a:t>proven</a:t>
            </a:r>
            <a:r>
              <a:rPr lang="it-IT"/>
              <a:t> </a:t>
            </a:r>
            <a:r>
              <a:rPr lang="it-IT" err="1"/>
              <a:t>true</a:t>
            </a:r>
            <a:r>
              <a:rPr lang="it-IT"/>
              <a:t>, 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</a:t>
            </a:r>
            <a:r>
              <a:rPr lang="it-IT" err="1"/>
              <a:t>using</a:t>
            </a:r>
            <a:r>
              <a:rPr lang="it-IT"/>
              <a:t> the default </a:t>
            </a:r>
            <a:r>
              <a:rPr lang="it-IT" err="1"/>
              <a:t>parameters</a:t>
            </a:r>
            <a:r>
              <a:rPr lang="it-IT"/>
              <a:t> (</a:t>
            </a:r>
            <a:r>
              <a:rPr lang="it-IT" err="1"/>
              <a:t>difference</a:t>
            </a:r>
            <a:r>
              <a:rPr lang="it-IT"/>
              <a:t> of 0.59 dB): by </a:t>
            </a:r>
            <a:r>
              <a:rPr lang="it-IT" err="1"/>
              <a:t>using</a:t>
            </a:r>
            <a:r>
              <a:rPr lang="it-IT"/>
              <a:t> the </a:t>
            </a:r>
            <a:r>
              <a:rPr lang="it-IT" err="1"/>
              <a:t>optimized</a:t>
            </a:r>
            <a:r>
              <a:rPr lang="it-IT"/>
              <a:t> </a:t>
            </a:r>
            <a:r>
              <a:rPr lang="it-IT" err="1"/>
              <a:t>ones</a:t>
            </a:r>
            <a:r>
              <a:rPr lang="it-IT"/>
              <a:t>, the best design </a:t>
            </a:r>
            <a:r>
              <a:rPr lang="it-IT" err="1"/>
              <a:t>is</a:t>
            </a:r>
            <a:r>
              <a:rPr lang="it-IT"/>
              <a:t> the one with the big slot, </a:t>
            </a:r>
            <a:r>
              <a:rPr lang="it-IT" err="1"/>
              <a:t>which</a:t>
            </a:r>
            <a:r>
              <a:rPr lang="it-IT"/>
              <a:t> </a:t>
            </a:r>
            <a:r>
              <a:rPr lang="it-IT" err="1"/>
              <a:t>provides</a:t>
            </a:r>
            <a:br>
              <a:rPr lang="it-IT"/>
            </a:br>
            <a:r>
              <a:rPr lang="it-IT"/>
              <a:t>a </a:t>
            </a:r>
            <a:r>
              <a:rPr lang="it-IT" err="1"/>
              <a:t>significant</a:t>
            </a:r>
            <a:r>
              <a:rPr lang="it-IT"/>
              <a:t> </a:t>
            </a:r>
            <a:r>
              <a:rPr lang="it-IT" err="1"/>
              <a:t>increase</a:t>
            </a:r>
            <a:r>
              <a:rPr lang="it-IT"/>
              <a:t> in the </a:t>
            </a:r>
            <a:r>
              <a:rPr lang="it-IT" err="1"/>
              <a:t>difference</a:t>
            </a:r>
            <a:r>
              <a:rPr lang="it-IT"/>
              <a:t> (5.32 dB).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A93C7A-032B-570B-EF13-D1850F39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04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21BBFA-0637-481B-7BEC-CED12107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Obtained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B8CDF3-CCA3-8DC9-E1DE-681CBF438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7380000" cy="3513514"/>
          </a:xfrm>
        </p:spPr>
        <p:txBody>
          <a:bodyPr>
            <a:normAutofit/>
          </a:bodyPr>
          <a:lstStyle/>
          <a:p>
            <a:r>
              <a:rPr lang="it-IT"/>
              <a:t>The best antenna design can </a:t>
            </a:r>
            <a:r>
              <a:rPr lang="it-IT" err="1"/>
              <a:t>detect</a:t>
            </a:r>
            <a:r>
              <a:rPr lang="it-IT"/>
              <a:t> a </a:t>
            </a:r>
            <a:r>
              <a:rPr lang="it-IT" err="1"/>
              <a:t>cancer</a:t>
            </a:r>
            <a:r>
              <a:rPr lang="it-IT"/>
              <a:t> </a:t>
            </a:r>
            <a:r>
              <a:rPr lang="it-IT" err="1"/>
              <a:t>sphere</a:t>
            </a:r>
            <a:r>
              <a:rPr lang="it-IT"/>
              <a:t> with a </a:t>
            </a:r>
            <a:r>
              <a:rPr lang="it-IT" err="1"/>
              <a:t>radius</a:t>
            </a:r>
            <a:r>
              <a:rPr lang="it-IT"/>
              <a:t> up to 0.2 mm;</a:t>
            </a:r>
          </a:p>
          <a:p>
            <a:r>
              <a:rPr lang="it-IT"/>
              <a:t>The </a:t>
            </a:r>
            <a:r>
              <a:rPr lang="it-IT" err="1"/>
              <a:t>same</a:t>
            </a:r>
            <a:r>
              <a:rPr lang="it-IT"/>
              <a:t> antenna </a:t>
            </a:r>
            <a:r>
              <a:rPr lang="it-IT" err="1"/>
              <a:t>is</a:t>
            </a:r>
            <a:r>
              <a:rPr lang="it-IT"/>
              <a:t> safe to use, </a:t>
            </a:r>
            <a:r>
              <a:rPr lang="it-IT" err="1"/>
              <a:t>because</a:t>
            </a:r>
            <a:r>
              <a:rPr lang="it-IT"/>
              <a:t> </a:t>
            </a:r>
            <a:r>
              <a:rPr lang="it-IT" err="1"/>
              <a:t>its</a:t>
            </a:r>
            <a:r>
              <a:rPr lang="it-IT"/>
              <a:t> maximum </a:t>
            </a:r>
            <a:r>
              <a:rPr lang="it-IT" err="1"/>
              <a:t>total</a:t>
            </a:r>
            <a:r>
              <a:rPr lang="it-IT"/>
              <a:t> </a:t>
            </a:r>
            <a:r>
              <a:rPr lang="it-IT" err="1"/>
              <a:t>SAR</a:t>
            </a:r>
            <a:br>
              <a:rPr lang="it-IT"/>
            </a:br>
            <a:r>
              <a:rPr lang="it-IT" err="1"/>
              <a:t>is</a:t>
            </a:r>
            <a:r>
              <a:rPr lang="it-IT"/>
              <a:t> 0.95 W/kg.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20ED4C-F489-9FF9-4E1E-91DAAADD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4ADFE-0225-F3F3-1F0B-F20F811F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US" baseline="-25000"/>
              <a:t>11 </a:t>
            </a:r>
            <a:r>
              <a:rPr lang="it-IT"/>
              <a:t>– Antenna </a:t>
            </a:r>
            <a:r>
              <a:rPr lang="it-IT" err="1"/>
              <a:t>only</a:t>
            </a:r>
            <a:endParaRPr lang="it-IT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92F86695-6F3A-AEED-AFF5-4ECC815C7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344" y="2546409"/>
            <a:ext cx="7199312" cy="3274895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CB56A64-A996-42BA-F087-6A24ED86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2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76A3E5-1757-012A-8369-C4EE28D5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VSWR</a:t>
            </a:r>
            <a:r>
              <a:rPr lang="it-IT"/>
              <a:t> (Voltage Standing-</a:t>
            </a:r>
            <a:r>
              <a:rPr lang="it-IT" err="1"/>
              <a:t>Wave</a:t>
            </a:r>
            <a:r>
              <a:rPr lang="it-IT"/>
              <a:t> Ratio)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A3D807F-135D-4489-5015-319BD83C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702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B4F1D8BAC434E83B4FFD374539CED" ma:contentTypeVersion="16" ma:contentTypeDescription="Creare un nuovo documento." ma:contentTypeScope="" ma:versionID="c9120a001b72e9dd604dd7e5474bb4ed">
  <xsd:schema xmlns:xsd="http://www.w3.org/2001/XMLSchema" xmlns:xs="http://www.w3.org/2001/XMLSchema" xmlns:p="http://schemas.microsoft.com/office/2006/metadata/properties" xmlns:ns3="d799a57d-9a46-419c-93b9-3b4809ef71a2" xmlns:ns4="09b1b29b-0370-4a60-aa2e-af3b3e0abafc" targetNamespace="http://schemas.microsoft.com/office/2006/metadata/properties" ma:root="true" ma:fieldsID="98fcaed24a7a8aa1f5e822156274bdbd" ns3:_="" ns4:_="">
    <xsd:import namespace="d799a57d-9a46-419c-93b9-3b4809ef71a2"/>
    <xsd:import namespace="09b1b29b-0370-4a60-aa2e-af3b3e0aba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99a57d-9a46-419c-93b9-3b4809ef71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b1b29b-0370-4a60-aa2e-af3b3e0abaf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99a57d-9a46-419c-93b9-3b4809ef71a2" xsi:nil="true"/>
  </documentManagement>
</p:properties>
</file>

<file path=customXml/itemProps1.xml><?xml version="1.0" encoding="utf-8"?>
<ds:datastoreItem xmlns:ds="http://schemas.openxmlformats.org/officeDocument/2006/customXml" ds:itemID="{F8757BF5-90E8-491F-B541-4195987DA9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ABEE19-A05B-440F-8EBE-470E8236BB9A}">
  <ds:schemaRefs>
    <ds:schemaRef ds:uri="09b1b29b-0370-4a60-aa2e-af3b3e0abafc"/>
    <ds:schemaRef ds:uri="d799a57d-9a46-419c-93b9-3b4809ef71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F541B5B-951F-480F-BB93-875D495394C2}">
  <ds:schemaRefs>
    <ds:schemaRef ds:uri="09b1b29b-0370-4a60-aa2e-af3b3e0abafc"/>
    <ds:schemaRef ds:uri="d799a57d-9a46-419c-93b9-3b4809ef71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Mazzone stile 3</Template>
  <Application>Microsoft Office PowerPoint</Application>
  <PresentationFormat>Widescreen</PresentationFormat>
  <Slides>75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BlocksVTI</vt:lpstr>
      <vt:lpstr>Microstrip patch antenna for breast cancer diagnosis  With a frequency of 2.45 GHz and parameter sweep of the antenna dimensions</vt:lpstr>
      <vt:lpstr>Reference paper «A microstrip patch antenna design for breast cancer detection»</vt:lpstr>
      <vt:lpstr>Analysis purposes</vt:lpstr>
      <vt:lpstr>Antenna parameters</vt:lpstr>
      <vt:lpstr>CST modeling of the patch antenna Antenna only, without the breast</vt:lpstr>
      <vt:lpstr>3D representation of the antenna</vt:lpstr>
      <vt:lpstr>Scattering Parameters (S11)</vt:lpstr>
      <vt:lpstr>S11 – Antenna only</vt:lpstr>
      <vt:lpstr>VSWR (Voltage Standing-Wave Ratio)</vt:lpstr>
      <vt:lpstr>VSWR – Antenna only</vt:lpstr>
      <vt:lpstr>Directivity (3-dimensional pattern, Azimuthal plane, Elevation plane)</vt:lpstr>
      <vt:lpstr>Directivity – Antenna only</vt:lpstr>
      <vt:lpstr>Directivity – Antenna only</vt:lpstr>
      <vt:lpstr>Current distribution</vt:lpstr>
      <vt:lpstr>Current distribution – Antenna only</vt:lpstr>
      <vt:lpstr>Electric and Magnetic fields</vt:lpstr>
      <vt:lpstr>E/H Fields – Antenna only</vt:lpstr>
      <vt:lpstr>CST modeling of the patch antenna Antenna and breast without cancerous mass</vt:lpstr>
      <vt:lpstr>3D representation of the antenna and the breast</vt:lpstr>
      <vt:lpstr>Dielectric and conductivity values of breast tissue</vt:lpstr>
      <vt:lpstr>Scattering Parameters (S11)</vt:lpstr>
      <vt:lpstr>S11 – Antenna and breast</vt:lpstr>
      <vt:lpstr>VSWR (Voltage Standing-Wave Ratio)</vt:lpstr>
      <vt:lpstr>VSWR – Antenna and breast</vt:lpstr>
      <vt:lpstr>Directivity (3-dimensional pattern, Azimuthal plane, Elevation plane)</vt:lpstr>
      <vt:lpstr>Directivity – Antenna and breast</vt:lpstr>
      <vt:lpstr>Directivity – Antenna and breast</vt:lpstr>
      <vt:lpstr>Current distribution</vt:lpstr>
      <vt:lpstr>Current distribution – Antenna and breast</vt:lpstr>
      <vt:lpstr>Electric and Magnetic fields</vt:lpstr>
      <vt:lpstr>E/H Fields – Antenna and breast</vt:lpstr>
      <vt:lpstr>1-Dimensional E/H-Fields</vt:lpstr>
      <vt:lpstr>CST modeling of the patch antenna Antenna and breast with cancerous mass</vt:lpstr>
      <vt:lpstr>3D representation of antenna, breast, and cancer</vt:lpstr>
      <vt:lpstr>Scattering Parameters (S11)</vt:lpstr>
      <vt:lpstr>S11 – Antenna, breast, and cancer</vt:lpstr>
      <vt:lpstr>VSWR (Voltage Standing-Wave Ratio)</vt:lpstr>
      <vt:lpstr>VSWR – Antenna, breast, and cancer</vt:lpstr>
      <vt:lpstr>Directivity (3-dimensional pattern, Azimuthal plane, Elevation plane)</vt:lpstr>
      <vt:lpstr>Directivity – Antenna, breast, and cancer</vt:lpstr>
      <vt:lpstr>Directivity – Antenna, breast, and cancer</vt:lpstr>
      <vt:lpstr>Current distribution</vt:lpstr>
      <vt:lpstr>Current distribution – Antenna, breast, and cancer</vt:lpstr>
      <vt:lpstr>Electric and Magnetic fields</vt:lpstr>
      <vt:lpstr>E/H Fields – Antenna, breast, and cancer</vt:lpstr>
      <vt:lpstr>1-Dimensional E/H-Fields</vt:lpstr>
      <vt:lpstr>Comparison of the E-Field with and without cancer</vt:lpstr>
      <vt:lpstr>Comparison of the H-Field with and without cancer</vt:lpstr>
      <vt:lpstr>Parameter sweep Modified patch dimensions</vt:lpstr>
      <vt:lpstr>Parameter sweep details</vt:lpstr>
      <vt:lpstr>Comparison: S11 with and without cancer</vt:lpstr>
      <vt:lpstr>Selecting the best parameters</vt:lpstr>
      <vt:lpstr>Other antenna designs</vt:lpstr>
      <vt:lpstr>1st alternative design: modified ground plane</vt:lpstr>
      <vt:lpstr>1st alternative design: modified ground plane</vt:lpstr>
      <vt:lpstr>1st alternative design: modified ground plane</vt:lpstr>
      <vt:lpstr>1st alternative design: modified ground plane</vt:lpstr>
      <vt:lpstr>2nd alternative design: big slot, modified ground</vt:lpstr>
      <vt:lpstr>2nd alternative design: big slot, modified ground</vt:lpstr>
      <vt:lpstr>2nd alternative design: big slot, modified ground</vt:lpstr>
      <vt:lpstr>2nd alternative design: big slot, modified ground</vt:lpstr>
      <vt:lpstr>3rd alternative design: thin slot, modified ground</vt:lpstr>
      <vt:lpstr>3rd alternative design: thin slot, modified ground</vt:lpstr>
      <vt:lpstr>3rd alternative design: thin slot, modified ground</vt:lpstr>
      <vt:lpstr>3rd alternative design: thin slot, modified ground</vt:lpstr>
      <vt:lpstr>Parameter sweep Modified cancer radius</vt:lpstr>
      <vt:lpstr>Parameter sweep details</vt:lpstr>
      <vt:lpstr>S11 parameters</vt:lpstr>
      <vt:lpstr>SAR (Specific Absorption Rate)</vt:lpstr>
      <vt:lpstr>SAR – Healthy tissue</vt:lpstr>
      <vt:lpstr>SAR – Cancerous tissue (20 mm)</vt:lpstr>
      <vt:lpstr>SAR – Cancerous tissue (2 mm)</vt:lpstr>
      <vt:lpstr>Conclusions</vt:lpstr>
      <vt:lpstr>Obtained results</vt:lpstr>
      <vt:lpstr>Obtained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Microstrip patch antenna for breast cancer diagnosis</dc:title>
  <dc:creator>MAZZONE PAOLO</dc:creator>
  <cp:revision>1</cp:revision>
  <dcterms:created xsi:type="dcterms:W3CDTF">2023-06-08T09:05:14Z</dcterms:created>
  <dcterms:modified xsi:type="dcterms:W3CDTF">2023-06-24T14:11:58Z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0x010100CE5B4F1D8BAC434E83B4FFD374539CED</vt:lpwstr>
  </property>
</Properties>
</file>